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75" r:id="rId6"/>
    <p:sldId id="276" r:id="rId7"/>
    <p:sldId id="261" r:id="rId8"/>
    <p:sldId id="270" r:id="rId9"/>
    <p:sldId id="262" r:id="rId10"/>
    <p:sldId id="277" r:id="rId11"/>
    <p:sldId id="280" r:id="rId12"/>
    <p:sldId id="279" r:id="rId13"/>
    <p:sldId id="281" r:id="rId14"/>
    <p:sldId id="282" r:id="rId15"/>
    <p:sldId id="283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62B67-3424-4A0E-8225-F772BACBFACD}" v="788" dt="2021-02-20T17:14:35.942"/>
    <p1510:client id="{F8A3673C-5DBA-4535-A294-4B24266F0B70}" v="11" dt="2021-02-20T09:50:29.14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9B688-0816-44FE-A1BE-515B518DED28}">
      <dgm:prSet phldrT="[Tekst]"/>
      <dgm:spPr/>
      <dgm:t>
        <a:bodyPr/>
        <a:lstStyle/>
        <a:p>
          <a:r>
            <a:rPr lang="pl-PL" dirty="0"/>
            <a:t>Organizacja</a:t>
          </a:r>
          <a:br>
            <a:rPr lang="pl-PL" dirty="0"/>
          </a:br>
          <a:r>
            <a:rPr lang="pl-PL" dirty="0"/>
            <a:t>2h</a:t>
          </a:r>
        </a:p>
      </dgm:t>
    </dgm:pt>
    <dgm:pt modelId="{DC03D81B-84DB-4957-BE36-34D03FC40D75}" type="parTrans" cxnId="{46C8E7E9-4153-4E7C-A8C1-F869852F983A}">
      <dgm:prSet/>
      <dgm:spPr/>
      <dgm:t>
        <a:bodyPr/>
        <a:lstStyle/>
        <a:p>
          <a:endParaRPr lang="pl-PL"/>
        </a:p>
      </dgm:t>
    </dgm:pt>
    <dgm:pt modelId="{C0BCAA3D-F094-4A7F-BFCD-338B1D8AF2D5}" type="sibTrans" cxnId="{46C8E7E9-4153-4E7C-A8C1-F869852F983A}">
      <dgm:prSet/>
      <dgm:spPr/>
      <dgm:t>
        <a:bodyPr/>
        <a:lstStyle/>
        <a:p>
          <a:endParaRPr lang="pl-PL"/>
        </a:p>
      </dgm:t>
    </dgm:pt>
    <dgm:pt modelId="{202AE7CE-E9AE-4FB8-9FFD-12BF07842B57}">
      <dgm:prSet phldrT="[Tekst]"/>
      <dgm:spPr/>
      <dgm:t>
        <a:bodyPr/>
        <a:lstStyle/>
        <a:p>
          <a:r>
            <a:rPr lang="pl-PL" dirty="0"/>
            <a:t>Podzielcie się na 3. Każda z opracuje jeden z zadanych tematów w formie prezentacji.</a:t>
          </a:r>
        </a:p>
      </dgm:t>
    </dgm:pt>
    <dgm:pt modelId="{483C31B3-A626-4A61-B4C2-A196B27CFC18}" type="parTrans" cxnId="{DC6875B7-1707-4B1C-BAD1-6FAFE94E4E3D}">
      <dgm:prSet/>
      <dgm:spPr/>
      <dgm:t>
        <a:bodyPr/>
        <a:lstStyle/>
        <a:p>
          <a:endParaRPr lang="pl-PL"/>
        </a:p>
      </dgm:t>
    </dgm:pt>
    <dgm:pt modelId="{C2003AFC-BBAF-45F5-B655-5B46E7A5F592}" type="sibTrans" cxnId="{DC6875B7-1707-4B1C-BAD1-6FAFE94E4E3D}">
      <dgm:prSet/>
      <dgm:spPr/>
      <dgm:t>
        <a:bodyPr/>
        <a:lstStyle/>
        <a:p>
          <a:endParaRPr lang="pl-PL"/>
        </a:p>
      </dgm:t>
    </dgm:pt>
    <dgm:pt modelId="{B422BDDE-20BD-4ABA-8E00-946934571353}">
      <dgm:prSet phldrT="[Tekst]"/>
      <dgm:spPr/>
      <dgm:t>
        <a:bodyPr/>
        <a:lstStyle/>
        <a:p>
          <a:r>
            <a:rPr lang="pl-PL" dirty="0"/>
            <a:t>Informacje  3h</a:t>
          </a:r>
        </a:p>
      </dgm:t>
    </dgm:pt>
    <dgm:pt modelId="{EF81CFB4-B9B9-4131-9358-624C69CC043A}" type="parTrans" cxnId="{8116BFA2-29D7-4BF4-9297-AF8D1ACCF00A}">
      <dgm:prSet/>
      <dgm:spPr/>
      <dgm:t>
        <a:bodyPr/>
        <a:lstStyle/>
        <a:p>
          <a:endParaRPr lang="pl-PL"/>
        </a:p>
      </dgm:t>
    </dgm:pt>
    <dgm:pt modelId="{D3540E48-F506-4D33-AB57-0DB360352216}" type="sibTrans" cxnId="{8116BFA2-29D7-4BF4-9297-AF8D1ACCF00A}">
      <dgm:prSet/>
      <dgm:spPr/>
      <dgm:t>
        <a:bodyPr/>
        <a:lstStyle/>
        <a:p>
          <a:endParaRPr lang="pl-PL"/>
        </a:p>
      </dgm:t>
    </dgm:pt>
    <dgm:pt modelId="{0C6867D7-931A-47CF-AE63-5F37BD507410}">
      <dgm:prSet phldrT="[Tekst]"/>
      <dgm:spPr/>
      <dgm:t>
        <a:bodyPr/>
        <a:lstStyle/>
        <a:p>
          <a:r>
            <a:rPr lang="pl-PL" dirty="0"/>
            <a:t>Każda z grup zgodnie z ustalonym podziałem pracy niech rozpocznie szukanie informacji niezbędnych do Przygotowania prezentacji</a:t>
          </a:r>
        </a:p>
      </dgm:t>
    </dgm:pt>
    <dgm:pt modelId="{E8F49570-6297-448E-87EB-E06CEB71B0C8}" type="parTrans" cxnId="{7D5B7707-784E-45BA-BB09-4E44ABED11CD}">
      <dgm:prSet/>
      <dgm:spPr/>
      <dgm:t>
        <a:bodyPr/>
        <a:lstStyle/>
        <a:p>
          <a:endParaRPr lang="pl-PL"/>
        </a:p>
      </dgm:t>
    </dgm:pt>
    <dgm:pt modelId="{8CC24039-F884-4296-B826-0752A519D6D5}" type="sibTrans" cxnId="{7D5B7707-784E-45BA-BB09-4E44ABED11CD}">
      <dgm:prSet/>
      <dgm:spPr/>
      <dgm:t>
        <a:bodyPr/>
        <a:lstStyle/>
        <a:p>
          <a:endParaRPr lang="pl-PL"/>
        </a:p>
      </dgm:t>
    </dgm:pt>
    <dgm:pt modelId="{CA9018F7-1711-479A-8482-77416F3A37F7}">
      <dgm:prSet phldrT="[Tekst]"/>
      <dgm:spPr/>
      <dgm:t>
        <a:bodyPr/>
        <a:lstStyle/>
        <a:p>
          <a:r>
            <a:rPr lang="pl-PL" dirty="0"/>
            <a:t>Prezentacja 3h</a:t>
          </a:r>
        </a:p>
      </dgm:t>
    </dgm:pt>
    <dgm:pt modelId="{A1260CD0-0D3D-48D6-8914-77446989C6B5}" type="parTrans" cxnId="{9A8B0F6C-AE20-419A-845C-C0A3A5A6EC8D}">
      <dgm:prSet/>
      <dgm:spPr/>
      <dgm:t>
        <a:bodyPr/>
        <a:lstStyle/>
        <a:p>
          <a:endParaRPr lang="pl-PL"/>
        </a:p>
      </dgm:t>
    </dgm:pt>
    <dgm:pt modelId="{637A7164-9CB5-47F7-8993-51E2C53BD439}" type="sibTrans" cxnId="{9A8B0F6C-AE20-419A-845C-C0A3A5A6EC8D}">
      <dgm:prSet/>
      <dgm:spPr/>
      <dgm:t>
        <a:bodyPr/>
        <a:lstStyle/>
        <a:p>
          <a:endParaRPr lang="pl-PL"/>
        </a:p>
      </dgm:t>
    </dgm:pt>
    <dgm:pt modelId="{F7E82CA5-64E9-4065-9487-43ADB58B6D48}">
      <dgm:prSet phldrT="[Tekst]"/>
      <dgm:spPr/>
      <dgm:t>
        <a:bodyPr/>
        <a:lstStyle/>
        <a:p>
          <a:r>
            <a:rPr lang="pl-PL" dirty="0"/>
            <a:t>Niech każda z grup przygotuj prezentację</a:t>
          </a:r>
        </a:p>
      </dgm:t>
    </dgm:pt>
    <dgm:pt modelId="{4F44FE7F-CA51-4817-A95E-9297BC878D6A}" type="parTrans" cxnId="{951FB53C-AFF8-4038-914C-85A80E754D1D}">
      <dgm:prSet/>
      <dgm:spPr/>
      <dgm:t>
        <a:bodyPr/>
        <a:lstStyle/>
        <a:p>
          <a:endParaRPr lang="pl-PL"/>
        </a:p>
      </dgm:t>
    </dgm:pt>
    <dgm:pt modelId="{6E4CAB44-DABE-4A9D-8111-877598206E96}" type="sibTrans" cxnId="{951FB53C-AFF8-4038-914C-85A80E754D1D}">
      <dgm:prSet/>
      <dgm:spPr/>
      <dgm:t>
        <a:bodyPr/>
        <a:lstStyle/>
        <a:p>
          <a:endParaRPr lang="pl-PL"/>
        </a:p>
      </dgm:t>
    </dgm:pt>
    <dgm:pt modelId="{74E1761D-1522-467B-8ABB-33BA41F55106}">
      <dgm:prSet phldrT="[Tekst]"/>
      <dgm:spPr/>
      <dgm:t>
        <a:bodyPr/>
        <a:lstStyle/>
        <a:p>
          <a:r>
            <a:rPr lang="pl-PL" dirty="0"/>
            <a:t>Zapoznajcie się z wprowadzeniem do tematu jaki przedstawię poniżej</a:t>
          </a:r>
        </a:p>
      </dgm:t>
    </dgm:pt>
    <dgm:pt modelId="{98949832-101F-49D7-BE51-D8AF8E72C618}" type="parTrans" cxnId="{29EAED34-02FD-4A3F-8535-26D45EFA271B}">
      <dgm:prSet/>
      <dgm:spPr/>
      <dgm:t>
        <a:bodyPr/>
        <a:lstStyle/>
        <a:p>
          <a:endParaRPr lang="pl-PL"/>
        </a:p>
      </dgm:t>
    </dgm:pt>
    <dgm:pt modelId="{4AF61F14-9F90-427F-88B3-43138E858397}" type="sibTrans" cxnId="{29EAED34-02FD-4A3F-8535-26D45EFA271B}">
      <dgm:prSet/>
      <dgm:spPr/>
      <dgm:t>
        <a:bodyPr/>
        <a:lstStyle/>
        <a:p>
          <a:endParaRPr lang="pl-PL"/>
        </a:p>
      </dgm:t>
    </dgm:pt>
    <dgm:pt modelId="{F1BF865C-5FCF-42E4-AD5E-E1F3D673A01B}">
      <dgm:prSet phldrT="[Tekst]"/>
      <dgm:spPr/>
      <dgm:t>
        <a:bodyPr/>
        <a:lstStyle/>
        <a:p>
          <a:r>
            <a:rPr lang="pl-PL" dirty="0"/>
            <a:t>Jedna lekcję poświęcimy na prezentacje przygotowanych przez was materiałów  i dyskusje  </a:t>
          </a:r>
        </a:p>
      </dgm:t>
    </dgm:pt>
    <dgm:pt modelId="{270766B5-B5B8-492D-8B7C-2FAD86708F44}" type="parTrans" cxnId="{CCFA0147-B0C8-41B8-8915-2A778017B193}">
      <dgm:prSet/>
      <dgm:spPr/>
      <dgm:t>
        <a:bodyPr/>
        <a:lstStyle/>
        <a:p>
          <a:endParaRPr lang="pl-PL"/>
        </a:p>
      </dgm:t>
    </dgm:pt>
    <dgm:pt modelId="{FDE6DD6D-1086-4C21-BB17-097FAC318002}" type="sibTrans" cxnId="{CCFA0147-B0C8-41B8-8915-2A778017B193}">
      <dgm:prSet/>
      <dgm:spPr/>
      <dgm:t>
        <a:bodyPr/>
        <a:lstStyle/>
        <a:p>
          <a:endParaRPr lang="pl-PL"/>
        </a:p>
      </dgm:t>
    </dgm:pt>
    <dgm:pt modelId="{87F7500A-E37E-4716-A526-E4D746EFA32D}">
      <dgm:prSet phldrT="[Tekst]"/>
      <dgm:spPr/>
      <dgm:t>
        <a:bodyPr/>
        <a:lstStyle/>
        <a:p>
          <a:r>
            <a:rPr lang="pl-PL" dirty="0"/>
            <a:t>Zapoznajcie się z wybranym tematem. </a:t>
          </a:r>
        </a:p>
      </dgm:t>
    </dgm:pt>
    <dgm:pt modelId="{197E476F-643C-4519-B852-747848ED334A}" type="parTrans" cxnId="{B75F12F2-5359-4DF4-91F5-9FD4C4624689}">
      <dgm:prSet/>
      <dgm:spPr/>
      <dgm:t>
        <a:bodyPr/>
        <a:lstStyle/>
        <a:p>
          <a:endParaRPr lang="pl-PL"/>
        </a:p>
      </dgm:t>
    </dgm:pt>
    <dgm:pt modelId="{1B9E4E8D-746B-4C0F-9EB1-D98FA3310D98}" type="sibTrans" cxnId="{B75F12F2-5359-4DF4-91F5-9FD4C4624689}">
      <dgm:prSet/>
      <dgm:spPr/>
      <dgm:t>
        <a:bodyPr/>
        <a:lstStyle/>
        <a:p>
          <a:endParaRPr lang="pl-PL"/>
        </a:p>
      </dgm:t>
    </dgm:pt>
    <dgm:pt modelId="{63970A91-F9AD-4844-90E8-C687E9979ED3}">
      <dgm:prSet phldrT="[Tekst]"/>
      <dgm:spPr/>
      <dgm:t>
        <a:bodyPr/>
        <a:lstStyle/>
        <a:p>
          <a:r>
            <a:rPr lang="pl-PL" dirty="0"/>
            <a:t>Podzielcie pracę w ramach grupy.</a:t>
          </a:r>
        </a:p>
      </dgm:t>
    </dgm:pt>
    <dgm:pt modelId="{1B8FAA0F-36A4-4AD1-AD5B-69A2D6F0B934}" type="parTrans" cxnId="{AD174670-91F1-4CC1-BC93-C031A8FCCDFA}">
      <dgm:prSet/>
      <dgm:spPr/>
      <dgm:t>
        <a:bodyPr/>
        <a:lstStyle/>
        <a:p>
          <a:endParaRPr lang="pl-PL"/>
        </a:p>
      </dgm:t>
    </dgm:pt>
    <dgm:pt modelId="{CAA52ECB-5AFF-4D7D-BE2B-FE2699C4BABF}" type="sibTrans" cxnId="{AD174670-91F1-4CC1-BC93-C031A8FCCDFA}">
      <dgm:prSet/>
      <dgm:spPr/>
      <dgm:t>
        <a:bodyPr/>
        <a:lstStyle/>
        <a:p>
          <a:endParaRPr lang="pl-PL"/>
        </a:p>
      </dgm:t>
    </dgm:pt>
    <dgm:pt modelId="{538ACB5F-405B-4CE4-8397-E01E692E9DF8}" type="pres">
      <dgm:prSet presAssocID="{3A50010E-0E61-4FD0-8F52-5E15081E9B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0C1DDDA-9496-4BD0-8959-286C270E6269}" type="pres">
      <dgm:prSet presAssocID="{0279B688-0816-44FE-A1BE-515B518DED28}" presName="composite" presStyleCnt="0"/>
      <dgm:spPr/>
    </dgm:pt>
    <dgm:pt modelId="{D479E51A-FEA4-4088-83DB-F1209000DC2B}" type="pres">
      <dgm:prSet presAssocID="{0279B688-0816-44FE-A1BE-515B518DED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5284F2-BACA-454C-BD29-2065883137F1}" type="pres">
      <dgm:prSet presAssocID="{0279B688-0816-44FE-A1BE-515B518DED2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B97659-A2AC-4058-87F8-804D11667F27}" type="pres">
      <dgm:prSet presAssocID="{C0BCAA3D-F094-4A7F-BFCD-338B1D8AF2D5}" presName="sp" presStyleCnt="0"/>
      <dgm:spPr/>
    </dgm:pt>
    <dgm:pt modelId="{83D7F37A-3F56-4619-986D-7022630AB97E}" type="pres">
      <dgm:prSet presAssocID="{B422BDDE-20BD-4ABA-8E00-946934571353}" presName="composite" presStyleCnt="0"/>
      <dgm:spPr/>
    </dgm:pt>
    <dgm:pt modelId="{8DCA0A89-8A43-4725-92B3-8F533D558161}" type="pres">
      <dgm:prSet presAssocID="{B422BDDE-20BD-4ABA-8E00-9469345713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F6F9E-D9DE-4C69-B3EC-6E1EF04922D4}" type="pres">
      <dgm:prSet presAssocID="{B422BDDE-20BD-4ABA-8E00-9469345713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A6248D-E507-452F-9F93-665CBEA632A7}" type="pres">
      <dgm:prSet presAssocID="{D3540E48-F506-4D33-AB57-0DB360352216}" presName="sp" presStyleCnt="0"/>
      <dgm:spPr/>
    </dgm:pt>
    <dgm:pt modelId="{7C55ECC5-0845-4F6D-A877-BAA67ABA3909}" type="pres">
      <dgm:prSet presAssocID="{CA9018F7-1711-479A-8482-77416F3A37F7}" presName="composite" presStyleCnt="0"/>
      <dgm:spPr/>
    </dgm:pt>
    <dgm:pt modelId="{DFC421F9-A73E-4E92-A7AE-2357028A21F1}" type="pres">
      <dgm:prSet presAssocID="{CA9018F7-1711-479A-8482-77416F3A37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2A54A6-DA8A-446D-9661-679202CC7618}" type="pres">
      <dgm:prSet presAssocID="{CA9018F7-1711-479A-8482-77416F3A37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56A7F3-ECDE-4A6F-85B2-04A7197F0988}" type="presOf" srcId="{0279B688-0816-44FE-A1BE-515B518DED28}" destId="{D479E51A-FEA4-4088-83DB-F1209000DC2B}" srcOrd="0" destOrd="0" presId="urn:microsoft.com/office/officeart/2005/8/layout/chevron2"/>
    <dgm:cxn modelId="{B54E3536-DA30-4CCE-8F80-FB85EF4E969A}" type="presOf" srcId="{F7E82CA5-64E9-4065-9487-43ADB58B6D48}" destId="{E02A54A6-DA8A-446D-9661-679202CC7618}" srcOrd="0" destOrd="0" presId="urn:microsoft.com/office/officeart/2005/8/layout/chevron2"/>
    <dgm:cxn modelId="{46C8E7E9-4153-4E7C-A8C1-F869852F983A}" srcId="{3A50010E-0E61-4FD0-8F52-5E15081E9B87}" destId="{0279B688-0816-44FE-A1BE-515B518DED28}" srcOrd="0" destOrd="0" parTransId="{DC03D81B-84DB-4957-BE36-34D03FC40D75}" sibTransId="{C0BCAA3D-F094-4A7F-BFCD-338B1D8AF2D5}"/>
    <dgm:cxn modelId="{ADAB8AF9-E970-44DA-A185-EB3AFADCADBB}" type="presOf" srcId="{0C6867D7-931A-47CF-AE63-5F37BD507410}" destId="{B9DF6F9E-D9DE-4C69-B3EC-6E1EF04922D4}" srcOrd="0" destOrd="1" presId="urn:microsoft.com/office/officeart/2005/8/layout/chevron2"/>
    <dgm:cxn modelId="{CCFA0147-B0C8-41B8-8915-2A778017B193}" srcId="{CA9018F7-1711-479A-8482-77416F3A37F7}" destId="{F1BF865C-5FCF-42E4-AD5E-E1F3D673A01B}" srcOrd="1" destOrd="0" parTransId="{270766B5-B5B8-492D-8B7C-2FAD86708F44}" sibTransId="{FDE6DD6D-1086-4C21-BB17-097FAC318002}"/>
    <dgm:cxn modelId="{951FB53C-AFF8-4038-914C-85A80E754D1D}" srcId="{CA9018F7-1711-479A-8482-77416F3A37F7}" destId="{F7E82CA5-64E9-4065-9487-43ADB58B6D48}" srcOrd="0" destOrd="0" parTransId="{4F44FE7F-CA51-4817-A95E-9297BC878D6A}" sibTransId="{6E4CAB44-DABE-4A9D-8111-877598206E96}"/>
    <dgm:cxn modelId="{AD174670-91F1-4CC1-BC93-C031A8FCCDFA}" srcId="{0279B688-0816-44FE-A1BE-515B518DED28}" destId="{63970A91-F9AD-4844-90E8-C687E9979ED3}" srcOrd="2" destOrd="0" parTransId="{1B8FAA0F-36A4-4AD1-AD5B-69A2D6F0B934}" sibTransId="{CAA52ECB-5AFF-4D7D-BE2B-FE2699C4BABF}"/>
    <dgm:cxn modelId="{B75F12F2-5359-4DF4-91F5-9FD4C4624689}" srcId="{0279B688-0816-44FE-A1BE-515B518DED28}" destId="{87F7500A-E37E-4716-A526-E4D746EFA32D}" srcOrd="1" destOrd="0" parTransId="{197E476F-643C-4519-B852-747848ED334A}" sibTransId="{1B9E4E8D-746B-4C0F-9EB1-D98FA3310D98}"/>
    <dgm:cxn modelId="{9A8B0F6C-AE20-419A-845C-C0A3A5A6EC8D}" srcId="{3A50010E-0E61-4FD0-8F52-5E15081E9B87}" destId="{CA9018F7-1711-479A-8482-77416F3A37F7}" srcOrd="2" destOrd="0" parTransId="{A1260CD0-0D3D-48D6-8914-77446989C6B5}" sibTransId="{637A7164-9CB5-47F7-8993-51E2C53BD439}"/>
    <dgm:cxn modelId="{D4C1DC61-FE0C-41CE-981E-B520BBD54A48}" type="presOf" srcId="{87F7500A-E37E-4716-A526-E4D746EFA32D}" destId="{2D5284F2-BACA-454C-BD29-2065883137F1}" srcOrd="0" destOrd="1" presId="urn:microsoft.com/office/officeart/2005/8/layout/chevron2"/>
    <dgm:cxn modelId="{DC6875B7-1707-4B1C-BAD1-6FAFE94E4E3D}" srcId="{0279B688-0816-44FE-A1BE-515B518DED28}" destId="{202AE7CE-E9AE-4FB8-9FFD-12BF07842B57}" srcOrd="0" destOrd="0" parTransId="{483C31B3-A626-4A61-B4C2-A196B27CFC18}" sibTransId="{C2003AFC-BBAF-45F5-B655-5B46E7A5F592}"/>
    <dgm:cxn modelId="{4D4C4FEF-E671-4979-9BF9-7AEAC20599CB}" type="presOf" srcId="{63970A91-F9AD-4844-90E8-C687E9979ED3}" destId="{2D5284F2-BACA-454C-BD29-2065883137F1}" srcOrd="0" destOrd="2" presId="urn:microsoft.com/office/officeart/2005/8/layout/chevron2"/>
    <dgm:cxn modelId="{CA3DD45A-950A-4F5D-9D67-3A93CE887F05}" type="presOf" srcId="{202AE7CE-E9AE-4FB8-9FFD-12BF07842B57}" destId="{2D5284F2-BACA-454C-BD29-2065883137F1}" srcOrd="0" destOrd="0" presId="urn:microsoft.com/office/officeart/2005/8/layout/chevron2"/>
    <dgm:cxn modelId="{8116BFA2-29D7-4BF4-9297-AF8D1ACCF00A}" srcId="{3A50010E-0E61-4FD0-8F52-5E15081E9B87}" destId="{B422BDDE-20BD-4ABA-8E00-946934571353}" srcOrd="1" destOrd="0" parTransId="{EF81CFB4-B9B9-4131-9358-624C69CC043A}" sibTransId="{D3540E48-F506-4D33-AB57-0DB360352216}"/>
    <dgm:cxn modelId="{285E5FE1-15EE-42B3-9504-B7B9B311B3E9}" type="presOf" srcId="{B422BDDE-20BD-4ABA-8E00-946934571353}" destId="{8DCA0A89-8A43-4725-92B3-8F533D558161}" srcOrd="0" destOrd="0" presId="urn:microsoft.com/office/officeart/2005/8/layout/chevron2"/>
    <dgm:cxn modelId="{30AC5F05-702C-437B-A839-925DF528AD0A}" type="presOf" srcId="{F1BF865C-5FCF-42E4-AD5E-E1F3D673A01B}" destId="{E02A54A6-DA8A-446D-9661-679202CC7618}" srcOrd="0" destOrd="1" presId="urn:microsoft.com/office/officeart/2005/8/layout/chevron2"/>
    <dgm:cxn modelId="{5FCE4C6B-9F3C-4BA6-B4D3-632768DC53F0}" type="presOf" srcId="{74E1761D-1522-467B-8ABB-33BA41F55106}" destId="{B9DF6F9E-D9DE-4C69-B3EC-6E1EF04922D4}" srcOrd="0" destOrd="0" presId="urn:microsoft.com/office/officeart/2005/8/layout/chevron2"/>
    <dgm:cxn modelId="{B2D25DDC-C920-441E-B240-0BC2DD631F08}" type="presOf" srcId="{CA9018F7-1711-479A-8482-77416F3A37F7}" destId="{DFC421F9-A73E-4E92-A7AE-2357028A21F1}" srcOrd="0" destOrd="0" presId="urn:microsoft.com/office/officeart/2005/8/layout/chevron2"/>
    <dgm:cxn modelId="{A6BBA51C-45BB-4D7B-88A6-666E456E20B5}" type="presOf" srcId="{3A50010E-0E61-4FD0-8F52-5E15081E9B87}" destId="{538ACB5F-405B-4CE4-8397-E01E692E9DF8}" srcOrd="0" destOrd="0" presId="urn:microsoft.com/office/officeart/2005/8/layout/chevron2"/>
    <dgm:cxn modelId="{29EAED34-02FD-4A3F-8535-26D45EFA271B}" srcId="{B422BDDE-20BD-4ABA-8E00-946934571353}" destId="{74E1761D-1522-467B-8ABB-33BA41F55106}" srcOrd="0" destOrd="0" parTransId="{98949832-101F-49D7-BE51-D8AF8E72C618}" sibTransId="{4AF61F14-9F90-427F-88B3-43138E858397}"/>
    <dgm:cxn modelId="{7D5B7707-784E-45BA-BB09-4E44ABED11CD}" srcId="{B422BDDE-20BD-4ABA-8E00-946934571353}" destId="{0C6867D7-931A-47CF-AE63-5F37BD507410}" srcOrd="1" destOrd="0" parTransId="{E8F49570-6297-448E-87EB-E06CEB71B0C8}" sibTransId="{8CC24039-F884-4296-B826-0752A519D6D5}"/>
    <dgm:cxn modelId="{FC06D2D5-7CFD-4A6F-A716-686D7C2AD699}" type="presParOf" srcId="{538ACB5F-405B-4CE4-8397-E01E692E9DF8}" destId="{F0C1DDDA-9496-4BD0-8959-286C270E6269}" srcOrd="0" destOrd="0" presId="urn:microsoft.com/office/officeart/2005/8/layout/chevron2"/>
    <dgm:cxn modelId="{16028150-6B1C-4F03-A7FD-C373E30892B9}" type="presParOf" srcId="{F0C1DDDA-9496-4BD0-8959-286C270E6269}" destId="{D479E51A-FEA4-4088-83DB-F1209000DC2B}" srcOrd="0" destOrd="0" presId="urn:microsoft.com/office/officeart/2005/8/layout/chevron2"/>
    <dgm:cxn modelId="{CC18642E-A043-4046-82F1-9EF0CA1E34B2}" type="presParOf" srcId="{F0C1DDDA-9496-4BD0-8959-286C270E6269}" destId="{2D5284F2-BACA-454C-BD29-2065883137F1}" srcOrd="1" destOrd="0" presId="urn:microsoft.com/office/officeart/2005/8/layout/chevron2"/>
    <dgm:cxn modelId="{E6B51F98-808A-4AFB-858C-E42EB8D83DF4}" type="presParOf" srcId="{538ACB5F-405B-4CE4-8397-E01E692E9DF8}" destId="{F0B97659-A2AC-4058-87F8-804D11667F27}" srcOrd="1" destOrd="0" presId="urn:microsoft.com/office/officeart/2005/8/layout/chevron2"/>
    <dgm:cxn modelId="{E9B76807-AB07-4C1A-9945-37288E017C71}" type="presParOf" srcId="{538ACB5F-405B-4CE4-8397-E01E692E9DF8}" destId="{83D7F37A-3F56-4619-986D-7022630AB97E}" srcOrd="2" destOrd="0" presId="urn:microsoft.com/office/officeart/2005/8/layout/chevron2"/>
    <dgm:cxn modelId="{9E8314A9-5975-4868-8E72-A6A7349F393C}" type="presParOf" srcId="{83D7F37A-3F56-4619-986D-7022630AB97E}" destId="{8DCA0A89-8A43-4725-92B3-8F533D558161}" srcOrd="0" destOrd="0" presId="urn:microsoft.com/office/officeart/2005/8/layout/chevron2"/>
    <dgm:cxn modelId="{A3D97A25-0CCF-43BD-B0B1-4A1D305FBBF9}" type="presParOf" srcId="{83D7F37A-3F56-4619-986D-7022630AB97E}" destId="{B9DF6F9E-D9DE-4C69-B3EC-6E1EF04922D4}" srcOrd="1" destOrd="0" presId="urn:microsoft.com/office/officeart/2005/8/layout/chevron2"/>
    <dgm:cxn modelId="{2AFFDB90-A577-46FC-91FD-DA7789777C91}" type="presParOf" srcId="{538ACB5F-405B-4CE4-8397-E01E692E9DF8}" destId="{34A6248D-E507-452F-9F93-665CBEA632A7}" srcOrd="3" destOrd="0" presId="urn:microsoft.com/office/officeart/2005/8/layout/chevron2"/>
    <dgm:cxn modelId="{2DA24051-F411-47E5-8B5A-DD60B4CF0B3D}" type="presParOf" srcId="{538ACB5F-405B-4CE4-8397-E01E692E9DF8}" destId="{7C55ECC5-0845-4F6D-A877-BAA67ABA3909}" srcOrd="4" destOrd="0" presId="urn:microsoft.com/office/officeart/2005/8/layout/chevron2"/>
    <dgm:cxn modelId="{39E3A224-299F-4383-A275-2FD8E1C28EF8}" type="presParOf" srcId="{7C55ECC5-0845-4F6D-A877-BAA67ABA3909}" destId="{DFC421F9-A73E-4E92-A7AE-2357028A21F1}" srcOrd="0" destOrd="0" presId="urn:microsoft.com/office/officeart/2005/8/layout/chevron2"/>
    <dgm:cxn modelId="{499F7583-695B-4202-A7A1-8F1B965E5E5D}" type="presParOf" srcId="{7C55ECC5-0845-4F6D-A877-BAA67ABA3909}" destId="{E02A54A6-DA8A-446D-9661-679202CC76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Ewaluacja 1h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5BA66B39-7C76-4D50-8F7E-0DF7C6CB1638}">
      <dgm:prSet phldrT="[Tekst]"/>
      <dgm:spPr/>
      <dgm:t>
        <a:bodyPr/>
        <a:lstStyle/>
        <a:p>
          <a:r>
            <a:rPr lang="pl-PL" dirty="0"/>
            <a:t>Każdy z was wykona własne zdjęcie reklamowe.</a:t>
          </a:r>
        </a:p>
      </dgm:t>
    </dgm:pt>
    <dgm:pt modelId="{46A6F1FB-B1C9-4ACC-844B-CDC7F1679E63}" type="parTrans" cxnId="{15CC4B02-A471-4B8E-AA77-C3D40C02BD7C}">
      <dgm:prSet/>
      <dgm:spPr/>
      <dgm:t>
        <a:bodyPr/>
        <a:lstStyle/>
        <a:p>
          <a:endParaRPr lang="pl-PL"/>
        </a:p>
      </dgm:t>
    </dgm:pt>
    <dgm:pt modelId="{397903F1-C028-42B5-BFDE-AA9889605409}" type="sibTrans" cxnId="{15CC4B02-A471-4B8E-AA77-C3D40C02BD7C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Wspólnie omówimy efekty waszej pracy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F1BF865C-5FCF-42E4-AD5E-E1F3D673A01B}">
      <dgm:prSet phldrT="[Tekst]"/>
      <dgm:spPr/>
      <dgm:t>
        <a:bodyPr/>
        <a:lstStyle/>
        <a:p>
          <a:r>
            <a:rPr lang="pl-PL" dirty="0"/>
            <a:t> Fotografowanie 1h</a:t>
          </a:r>
        </a:p>
      </dgm:t>
    </dgm:pt>
    <dgm:pt modelId="{270766B5-B5B8-492D-8B7C-2FAD86708F44}" type="parTrans" cxnId="{CCFA0147-B0C8-41B8-8915-2A778017B193}">
      <dgm:prSet/>
      <dgm:spPr/>
      <dgm:t>
        <a:bodyPr/>
        <a:lstStyle/>
        <a:p>
          <a:endParaRPr lang="pl-PL"/>
        </a:p>
      </dgm:t>
    </dgm:pt>
    <dgm:pt modelId="{FDE6DD6D-1086-4C21-BB17-097FAC318002}" type="sibTrans" cxnId="{CCFA0147-B0C8-41B8-8915-2A778017B193}">
      <dgm:prSet/>
      <dgm:spPr/>
      <dgm:t>
        <a:bodyPr/>
        <a:lstStyle/>
        <a:p>
          <a:endParaRPr lang="pl-PL"/>
        </a:p>
      </dgm:t>
    </dgm:pt>
    <dgm:pt modelId="{8660627D-6EBE-4AFD-9D0E-6A8328931B12}">
      <dgm:prSet phldrT="[Tekst]"/>
      <dgm:spPr/>
      <dgm:t>
        <a:bodyPr/>
        <a:lstStyle/>
        <a:p>
          <a:r>
            <a:rPr lang="pl-PL" dirty="0"/>
            <a:t>Wprowadzenie 1h</a:t>
          </a:r>
        </a:p>
      </dgm:t>
    </dgm:pt>
    <dgm:pt modelId="{41967A97-6B1E-45DE-9BA9-109EF1E501D6}" type="parTrans" cxnId="{00F76188-1288-42A5-B9D8-DD3261FCA3C5}">
      <dgm:prSet/>
      <dgm:spPr/>
    </dgm:pt>
    <dgm:pt modelId="{B3131A2D-6A41-4C0D-86BB-A54A1DCC9037}" type="sibTrans" cxnId="{00F76188-1288-42A5-B9D8-DD3261FCA3C5}">
      <dgm:prSet/>
      <dgm:spPr/>
    </dgm:pt>
    <dgm:pt modelId="{CA887BAA-D293-48C0-8BC9-3955204A7D3B}">
      <dgm:prSet phldrT="[Tekst]"/>
      <dgm:spPr/>
      <dgm:t>
        <a:bodyPr/>
        <a:lstStyle/>
        <a:p>
          <a:r>
            <a:rPr lang="pl-PL" dirty="0"/>
            <a:t>Niech każdy z was wybierze temat swojego zdjęcia reklamowego. </a:t>
          </a:r>
        </a:p>
      </dgm:t>
    </dgm:pt>
    <dgm:pt modelId="{5AD9228E-B28D-4EC3-AAF3-92EC46CB4291}" type="parTrans" cxnId="{59477444-F92E-45AC-A01F-B5782B7A902D}">
      <dgm:prSet/>
      <dgm:spPr/>
    </dgm:pt>
    <dgm:pt modelId="{D1C2ECBD-0095-4317-8436-68CE3A51C73A}" type="sibTrans" cxnId="{59477444-F92E-45AC-A01F-B5782B7A902D}">
      <dgm:prSet/>
      <dgm:spPr/>
    </dgm:pt>
    <dgm:pt modelId="{B6103FF5-6AA1-4EEF-8290-2B0CB979D0D1}">
      <dgm:prSet phldrT="[Tekst]"/>
      <dgm:spPr/>
      <dgm:t>
        <a:bodyPr/>
        <a:lstStyle/>
        <a:p>
          <a:r>
            <a:rPr lang="pl-PL" dirty="0"/>
            <a:t>Pamiętajcie by wykorzystać wiedzę pozyskaną podczas prezentacji kolegów.</a:t>
          </a:r>
        </a:p>
      </dgm:t>
    </dgm:pt>
    <dgm:pt modelId="{843E3177-930B-4700-BBB5-BD79370A747A}" type="parTrans" cxnId="{4D051AA5-DAA7-4BA8-B1F0-F0BFDD0EB06B}">
      <dgm:prSet/>
      <dgm:spPr/>
    </dgm:pt>
    <dgm:pt modelId="{65E1C63C-0D85-4E2B-8EA6-FAE4974C1363}" type="sibTrans" cxnId="{4D051AA5-DAA7-4BA8-B1F0-F0BFDD0EB06B}">
      <dgm:prSet/>
      <dgm:spPr/>
    </dgm:pt>
    <dgm:pt modelId="{60D6FC56-6A5F-4116-8E07-ED774356089B}">
      <dgm:prSet phldrT="[Tekst]"/>
      <dgm:spPr/>
      <dgm:t>
        <a:bodyPr/>
        <a:lstStyle/>
        <a:p>
          <a:r>
            <a:rPr lang="pl-PL" dirty="0"/>
            <a:t>Prezentacja 2h</a:t>
          </a:r>
        </a:p>
      </dgm:t>
    </dgm:pt>
    <dgm:pt modelId="{198E0F96-2BA3-404C-9D26-3C3BBD7B8063}" type="parTrans" cxnId="{2F022708-CFE6-4035-A41F-3C116EC88772}">
      <dgm:prSet/>
      <dgm:spPr/>
    </dgm:pt>
    <dgm:pt modelId="{9786335A-1338-4E40-9F8F-A8613862A2E6}" type="sibTrans" cxnId="{2F022708-CFE6-4035-A41F-3C116EC88772}">
      <dgm:prSet/>
      <dgm:spPr/>
    </dgm:pt>
    <dgm:pt modelId="{A094759E-7CCE-44E8-BE15-51419EFFEC7D}">
      <dgm:prSet phldrT="[Tekst]"/>
      <dgm:spPr/>
      <dgm:t>
        <a:bodyPr/>
        <a:lstStyle/>
        <a:p>
          <a:r>
            <a:rPr lang="pl-PL" dirty="0"/>
            <a:t>Wasze prace zostaną zaprezentowane na forum klasy. </a:t>
          </a:r>
        </a:p>
      </dgm:t>
    </dgm:pt>
    <dgm:pt modelId="{6E7EDC28-94D2-4C82-B6FC-83B66057E00E}" type="parTrans" cxnId="{C72EA515-595D-4E55-A717-BA4362ED6728}">
      <dgm:prSet/>
      <dgm:spPr/>
    </dgm:pt>
    <dgm:pt modelId="{B7526E3E-3301-4F0A-938D-B8AF178AA9C0}" type="sibTrans" cxnId="{C72EA515-595D-4E55-A717-BA4362ED6728}">
      <dgm:prSet/>
      <dgm:spPr/>
    </dgm:pt>
    <dgm:pt modelId="{77A9FBED-668F-424A-A645-F65F71B6753C}">
      <dgm:prSet phldrT="[Tekst]"/>
      <dgm:spPr/>
      <dgm:t>
        <a:bodyPr/>
        <a:lstStyle/>
        <a:p>
          <a:r>
            <a:rPr lang="pl-PL" dirty="0"/>
            <a:t>Wspólnie zastanowimy się, które najlepiej spełniają kryteria fotografii reklamowej</a:t>
          </a:r>
        </a:p>
      </dgm:t>
    </dgm:pt>
    <dgm:pt modelId="{E1B8F2CF-FD65-49FC-BBCA-511B2CBF834A}" type="parTrans" cxnId="{0003D20F-63C9-496C-A0E9-6C001D425071}">
      <dgm:prSet/>
      <dgm:spPr/>
    </dgm:pt>
    <dgm:pt modelId="{907E1386-CF20-4646-994C-04EE11E7900D}" type="sibTrans" cxnId="{0003D20F-63C9-496C-A0E9-6C001D425071}">
      <dgm:prSet/>
      <dgm:spPr/>
    </dgm:pt>
    <dgm:pt modelId="{538ACB5F-405B-4CE4-8397-E01E692E9DF8}" type="pres">
      <dgm:prSet presAssocID="{3A50010E-0E61-4FD0-8F52-5E15081E9B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7069E0B-2C4E-484C-8766-732411C487F2}" type="pres">
      <dgm:prSet presAssocID="{8660627D-6EBE-4AFD-9D0E-6A8328931B12}" presName="composite" presStyleCnt="0"/>
      <dgm:spPr/>
    </dgm:pt>
    <dgm:pt modelId="{37730BB5-AE60-411A-8968-7095925CB196}" type="pres">
      <dgm:prSet presAssocID="{8660627D-6EBE-4AFD-9D0E-6A8328931B1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1159D-E4AA-483B-8F3A-3D3452F35B04}" type="pres">
      <dgm:prSet presAssocID="{8660627D-6EBE-4AFD-9D0E-6A8328931B1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C2877F-519A-41F3-967D-220A17632B2C}" type="pres">
      <dgm:prSet presAssocID="{B3131A2D-6A41-4C0D-86BB-A54A1DCC9037}" presName="sp" presStyleCnt="0"/>
      <dgm:spPr/>
    </dgm:pt>
    <dgm:pt modelId="{0207BB10-C32E-4D2C-9FE7-CEBBA628E09F}" type="pres">
      <dgm:prSet presAssocID="{F1BF865C-5FCF-42E4-AD5E-E1F3D673A01B}" presName="composite" presStyleCnt="0"/>
      <dgm:spPr/>
    </dgm:pt>
    <dgm:pt modelId="{38DEB213-0A46-476E-A44D-3490A385698B}" type="pres">
      <dgm:prSet presAssocID="{F1BF865C-5FCF-42E4-AD5E-E1F3D673A01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B6B1F9-2716-4B2C-836F-3AFD0FEADC13}" type="pres">
      <dgm:prSet presAssocID="{F1BF865C-5FCF-42E4-AD5E-E1F3D673A01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A30630-16F5-4E41-873C-D2BA9D0EE34E}" type="pres">
      <dgm:prSet presAssocID="{FDE6DD6D-1086-4C21-BB17-097FAC318002}" presName="sp" presStyleCnt="0"/>
      <dgm:spPr/>
    </dgm:pt>
    <dgm:pt modelId="{2384DD4E-9D8D-4FA0-81BC-00BA57F8CA83}" type="pres">
      <dgm:prSet presAssocID="{60D6FC56-6A5F-4116-8E07-ED774356089B}" presName="composite" presStyleCnt="0"/>
      <dgm:spPr/>
    </dgm:pt>
    <dgm:pt modelId="{EFF7103A-DF55-47E6-814B-95083D1B7D39}" type="pres">
      <dgm:prSet presAssocID="{60D6FC56-6A5F-4116-8E07-ED774356089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53B4F1-F135-4B4C-8E88-CCA0F09632D3}" type="pres">
      <dgm:prSet presAssocID="{60D6FC56-6A5F-4116-8E07-ED774356089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4F8F96-F7DC-439F-94DB-F0BC32921F42}" type="pres">
      <dgm:prSet presAssocID="{9786335A-1338-4E40-9F8F-A8613862A2E6}" presName="sp" presStyleCnt="0"/>
      <dgm:spPr/>
    </dgm:pt>
    <dgm:pt modelId="{EC434200-85F2-414C-99C5-D2C744679087}" type="pres">
      <dgm:prSet presAssocID="{F50C33F2-E1F4-4F0A-AE17-06F704849578}" presName="composite" presStyleCnt="0"/>
      <dgm:spPr/>
    </dgm:pt>
    <dgm:pt modelId="{99B3E80B-70FD-4232-9513-4DA51EDB7683}" type="pres">
      <dgm:prSet presAssocID="{F50C33F2-E1F4-4F0A-AE17-06F7048495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3C231E-9705-4A2B-ABE6-BC850F503BD2}" type="pres">
      <dgm:prSet presAssocID="{F50C33F2-E1F4-4F0A-AE17-06F7048495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5CC4B02-A471-4B8E-AA77-C3D40C02BD7C}" srcId="{F1BF865C-5FCF-42E4-AD5E-E1F3D673A01B}" destId="{5BA66B39-7C76-4D50-8F7E-0DF7C6CB1638}" srcOrd="0" destOrd="0" parTransId="{46A6F1FB-B1C9-4ACC-844B-CDC7F1679E63}" sibTransId="{397903F1-C028-42B5-BFDE-AA9889605409}"/>
    <dgm:cxn modelId="{81E4018D-27A7-43BE-9EA6-33CAA74401AF}" type="presOf" srcId="{B6103FF5-6AA1-4EEF-8290-2B0CB979D0D1}" destId="{23B6B1F9-2716-4B2C-836F-3AFD0FEADC13}" srcOrd="0" destOrd="1" presId="urn:microsoft.com/office/officeart/2005/8/layout/chevron2"/>
    <dgm:cxn modelId="{F6C69C5D-086E-4007-823D-4B3F628E335C}" type="presOf" srcId="{60D6FC56-6A5F-4116-8E07-ED774356089B}" destId="{EFF7103A-DF55-47E6-814B-95083D1B7D39}" srcOrd="0" destOrd="0" presId="urn:microsoft.com/office/officeart/2005/8/layout/chevron2"/>
    <dgm:cxn modelId="{F7B432E9-CED4-4F18-A0F1-CC0433B6DA0E}" srcId="{3A50010E-0E61-4FD0-8F52-5E15081E9B87}" destId="{F50C33F2-E1F4-4F0A-AE17-06F704849578}" srcOrd="3" destOrd="0" parTransId="{5A277ACE-B3C0-4B9D-86A0-BBE30FC444C9}" sibTransId="{8EB30DB8-3966-4553-B900-25457D61099C}"/>
    <dgm:cxn modelId="{EB473285-CE5C-41A9-BA1B-3D8BA4142F2F}" type="presOf" srcId="{A094759E-7CCE-44E8-BE15-51419EFFEC7D}" destId="{EB53B4F1-F135-4B4C-8E88-CCA0F09632D3}" srcOrd="0" destOrd="0" presId="urn:microsoft.com/office/officeart/2005/8/layout/chevron2"/>
    <dgm:cxn modelId="{3B8B0DD2-73AD-4DD3-8EC0-1CE311377FD9}" type="presOf" srcId="{8660627D-6EBE-4AFD-9D0E-6A8328931B12}" destId="{37730BB5-AE60-411A-8968-7095925CB196}" srcOrd="0" destOrd="0" presId="urn:microsoft.com/office/officeart/2005/8/layout/chevron2"/>
    <dgm:cxn modelId="{CCFA0147-B0C8-41B8-8915-2A778017B193}" srcId="{3A50010E-0E61-4FD0-8F52-5E15081E9B87}" destId="{F1BF865C-5FCF-42E4-AD5E-E1F3D673A01B}" srcOrd="1" destOrd="0" parTransId="{270766B5-B5B8-492D-8B7C-2FAD86708F44}" sibTransId="{FDE6DD6D-1086-4C21-BB17-097FAC318002}"/>
    <dgm:cxn modelId="{00F76188-1288-42A5-B9D8-DD3261FCA3C5}" srcId="{3A50010E-0E61-4FD0-8F52-5E15081E9B87}" destId="{8660627D-6EBE-4AFD-9D0E-6A8328931B12}" srcOrd="0" destOrd="0" parTransId="{41967A97-6B1E-45DE-9BA9-109EF1E501D6}" sibTransId="{B3131A2D-6A41-4C0D-86BB-A54A1DCC9037}"/>
    <dgm:cxn modelId="{6C9C5A23-F7CD-45BE-8BD3-BE19F0A12C1D}" type="presOf" srcId="{77A9FBED-668F-424A-A645-F65F71B6753C}" destId="{EB53B4F1-F135-4B4C-8E88-CCA0F09632D3}" srcOrd="0" destOrd="1" presId="urn:microsoft.com/office/officeart/2005/8/layout/chevron2"/>
    <dgm:cxn modelId="{65EE53B0-C1A7-4ADB-A1F4-4235EA5DF7CF}" type="presOf" srcId="{CA887BAA-D293-48C0-8BC9-3955204A7D3B}" destId="{1361159D-E4AA-483B-8F3A-3D3452F35B04}" srcOrd="0" destOrd="0" presId="urn:microsoft.com/office/officeart/2005/8/layout/chevron2"/>
    <dgm:cxn modelId="{C72EA515-595D-4E55-A717-BA4362ED6728}" srcId="{60D6FC56-6A5F-4116-8E07-ED774356089B}" destId="{A094759E-7CCE-44E8-BE15-51419EFFEC7D}" srcOrd="0" destOrd="0" parTransId="{6E7EDC28-94D2-4C82-B6FC-83B66057E00E}" sibTransId="{B7526E3E-3301-4F0A-938D-B8AF178AA9C0}"/>
    <dgm:cxn modelId="{4D051AA5-DAA7-4BA8-B1F0-F0BFDD0EB06B}" srcId="{F1BF865C-5FCF-42E4-AD5E-E1F3D673A01B}" destId="{B6103FF5-6AA1-4EEF-8290-2B0CB979D0D1}" srcOrd="1" destOrd="0" parTransId="{843E3177-930B-4700-BBB5-BD79370A747A}" sibTransId="{65E1C63C-0D85-4E2B-8EA6-FAE4974C1363}"/>
    <dgm:cxn modelId="{A2E520D0-ADE6-4C50-824E-90E717E4DC59}" type="presOf" srcId="{5BA66B39-7C76-4D50-8F7E-0DF7C6CB1638}" destId="{23B6B1F9-2716-4B2C-836F-3AFD0FEADC13}" srcOrd="0" destOrd="0" presId="urn:microsoft.com/office/officeart/2005/8/layout/chevron2"/>
    <dgm:cxn modelId="{AC2F0BFF-9831-4562-90DD-68E1AB9F2D6E}" type="presOf" srcId="{6B619C58-CA3E-48CC-9627-9624DD1C685F}" destId="{EC3C231E-9705-4A2B-ABE6-BC850F503BD2}" srcOrd="0" destOrd="0" presId="urn:microsoft.com/office/officeart/2005/8/layout/chevron2"/>
    <dgm:cxn modelId="{FC5BA79A-E7B0-4F1D-8E34-BF575A9360EF}" srcId="{F50C33F2-E1F4-4F0A-AE17-06F704849578}" destId="{6B619C58-CA3E-48CC-9627-9624DD1C685F}" srcOrd="0" destOrd="0" parTransId="{4B672069-959B-41FD-88E0-B04CF03AF510}" sibTransId="{BAE43412-A356-42BE-9A9E-E05427A1D387}"/>
    <dgm:cxn modelId="{A6BBA51C-45BB-4D7B-88A6-666E456E20B5}" type="presOf" srcId="{3A50010E-0E61-4FD0-8F52-5E15081E9B87}" destId="{538ACB5F-405B-4CE4-8397-E01E692E9DF8}" srcOrd="0" destOrd="0" presId="urn:microsoft.com/office/officeart/2005/8/layout/chevron2"/>
    <dgm:cxn modelId="{59477444-F92E-45AC-A01F-B5782B7A902D}" srcId="{8660627D-6EBE-4AFD-9D0E-6A8328931B12}" destId="{CA887BAA-D293-48C0-8BC9-3955204A7D3B}" srcOrd="0" destOrd="0" parTransId="{5AD9228E-B28D-4EC3-AAF3-92EC46CB4291}" sibTransId="{D1C2ECBD-0095-4317-8436-68CE3A51C73A}"/>
    <dgm:cxn modelId="{0003D20F-63C9-496C-A0E9-6C001D425071}" srcId="{60D6FC56-6A5F-4116-8E07-ED774356089B}" destId="{77A9FBED-668F-424A-A645-F65F71B6753C}" srcOrd="1" destOrd="0" parTransId="{E1B8F2CF-FD65-49FC-BBCA-511B2CBF834A}" sibTransId="{907E1386-CF20-4646-994C-04EE11E7900D}"/>
    <dgm:cxn modelId="{B9DA5416-8B38-4129-8A0E-683D44987677}" type="presOf" srcId="{F50C33F2-E1F4-4F0A-AE17-06F704849578}" destId="{99B3E80B-70FD-4232-9513-4DA51EDB7683}" srcOrd="0" destOrd="0" presId="urn:microsoft.com/office/officeart/2005/8/layout/chevron2"/>
    <dgm:cxn modelId="{2F022708-CFE6-4035-A41F-3C116EC88772}" srcId="{3A50010E-0E61-4FD0-8F52-5E15081E9B87}" destId="{60D6FC56-6A5F-4116-8E07-ED774356089B}" srcOrd="2" destOrd="0" parTransId="{198E0F96-2BA3-404C-9D26-3C3BBD7B8063}" sibTransId="{9786335A-1338-4E40-9F8F-A8613862A2E6}"/>
    <dgm:cxn modelId="{FEA19BB2-C908-4648-BCFB-CB622EC82A66}" type="presOf" srcId="{F1BF865C-5FCF-42E4-AD5E-E1F3D673A01B}" destId="{38DEB213-0A46-476E-A44D-3490A385698B}" srcOrd="0" destOrd="0" presId="urn:microsoft.com/office/officeart/2005/8/layout/chevron2"/>
    <dgm:cxn modelId="{886EC921-7F7B-400E-A3F9-2735D748FE8F}" type="presParOf" srcId="{538ACB5F-405B-4CE4-8397-E01E692E9DF8}" destId="{67069E0B-2C4E-484C-8766-732411C487F2}" srcOrd="0" destOrd="0" presId="urn:microsoft.com/office/officeart/2005/8/layout/chevron2"/>
    <dgm:cxn modelId="{16184F75-A2FD-4E24-A6AB-BDF31ECFC51E}" type="presParOf" srcId="{67069E0B-2C4E-484C-8766-732411C487F2}" destId="{37730BB5-AE60-411A-8968-7095925CB196}" srcOrd="0" destOrd="0" presId="urn:microsoft.com/office/officeart/2005/8/layout/chevron2"/>
    <dgm:cxn modelId="{B8261BE2-0F79-4D94-A8B9-24F9EE72C3B0}" type="presParOf" srcId="{67069E0B-2C4E-484C-8766-732411C487F2}" destId="{1361159D-E4AA-483B-8F3A-3D3452F35B04}" srcOrd="1" destOrd="0" presId="urn:microsoft.com/office/officeart/2005/8/layout/chevron2"/>
    <dgm:cxn modelId="{7647B025-F536-49E2-9E2B-3857BAAAEA88}" type="presParOf" srcId="{538ACB5F-405B-4CE4-8397-E01E692E9DF8}" destId="{61C2877F-519A-41F3-967D-220A17632B2C}" srcOrd="1" destOrd="0" presId="urn:microsoft.com/office/officeart/2005/8/layout/chevron2"/>
    <dgm:cxn modelId="{4FE504CE-C8C7-4E9C-9DD7-4EA7EA2BE3B1}" type="presParOf" srcId="{538ACB5F-405B-4CE4-8397-E01E692E9DF8}" destId="{0207BB10-C32E-4D2C-9FE7-CEBBA628E09F}" srcOrd="2" destOrd="0" presId="urn:microsoft.com/office/officeart/2005/8/layout/chevron2"/>
    <dgm:cxn modelId="{B8A0E2E1-4E5C-4DE0-9C0F-50CFECC2FFE3}" type="presParOf" srcId="{0207BB10-C32E-4D2C-9FE7-CEBBA628E09F}" destId="{38DEB213-0A46-476E-A44D-3490A385698B}" srcOrd="0" destOrd="0" presId="urn:microsoft.com/office/officeart/2005/8/layout/chevron2"/>
    <dgm:cxn modelId="{8DCED421-F596-47B8-A2A9-AAC40DEDAB8D}" type="presParOf" srcId="{0207BB10-C32E-4D2C-9FE7-CEBBA628E09F}" destId="{23B6B1F9-2716-4B2C-836F-3AFD0FEADC13}" srcOrd="1" destOrd="0" presId="urn:microsoft.com/office/officeart/2005/8/layout/chevron2"/>
    <dgm:cxn modelId="{778F1CD7-4D8F-4C83-9945-1A89D6ECAD29}" type="presParOf" srcId="{538ACB5F-405B-4CE4-8397-E01E692E9DF8}" destId="{71A30630-16F5-4E41-873C-D2BA9D0EE34E}" srcOrd="3" destOrd="0" presId="urn:microsoft.com/office/officeart/2005/8/layout/chevron2"/>
    <dgm:cxn modelId="{6AC5F9A4-CF56-4FCE-B655-4302F9AEC8C3}" type="presParOf" srcId="{538ACB5F-405B-4CE4-8397-E01E692E9DF8}" destId="{2384DD4E-9D8D-4FA0-81BC-00BA57F8CA83}" srcOrd="4" destOrd="0" presId="urn:microsoft.com/office/officeart/2005/8/layout/chevron2"/>
    <dgm:cxn modelId="{3C7F648C-440F-4F10-B368-CD9ED9A2A31B}" type="presParOf" srcId="{2384DD4E-9D8D-4FA0-81BC-00BA57F8CA83}" destId="{EFF7103A-DF55-47E6-814B-95083D1B7D39}" srcOrd="0" destOrd="0" presId="urn:microsoft.com/office/officeart/2005/8/layout/chevron2"/>
    <dgm:cxn modelId="{91828EF8-637A-4CD6-BC75-D88417BA690E}" type="presParOf" srcId="{2384DD4E-9D8D-4FA0-81BC-00BA57F8CA83}" destId="{EB53B4F1-F135-4B4C-8E88-CCA0F09632D3}" srcOrd="1" destOrd="0" presId="urn:microsoft.com/office/officeart/2005/8/layout/chevron2"/>
    <dgm:cxn modelId="{5B043A30-7D89-434A-8655-A433B0676686}" type="presParOf" srcId="{538ACB5F-405B-4CE4-8397-E01E692E9DF8}" destId="{7E4F8F96-F7DC-439F-94DB-F0BC32921F42}" srcOrd="5" destOrd="0" presId="urn:microsoft.com/office/officeart/2005/8/layout/chevron2"/>
    <dgm:cxn modelId="{3510447A-1BAB-448B-9AE8-1D227B68546E}" type="presParOf" srcId="{538ACB5F-405B-4CE4-8397-E01E692E9DF8}" destId="{EC434200-85F2-414C-99C5-D2C744679087}" srcOrd="6" destOrd="0" presId="urn:microsoft.com/office/officeart/2005/8/layout/chevron2"/>
    <dgm:cxn modelId="{6CC7EA36-858F-4464-8423-F055AF9B4A4E}" type="presParOf" srcId="{EC434200-85F2-414C-99C5-D2C744679087}" destId="{99B3E80B-70FD-4232-9513-4DA51EDB7683}" srcOrd="0" destOrd="0" presId="urn:microsoft.com/office/officeart/2005/8/layout/chevron2"/>
    <dgm:cxn modelId="{34DB83A1-44E5-46D5-AC0F-BCB46612609F}" type="presParOf" srcId="{EC434200-85F2-414C-99C5-D2C744679087}" destId="{EC3C231E-9705-4A2B-ABE6-BC850F503B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3_1" csCatId="accent3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0A1D3FC3-1BFE-48F4-A7DA-B1A7A7226AB2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9A660037-233B-4967-93CA-FFD447AB78F4}" type="pres">
      <dgm:prSet presAssocID="{D8063049-7493-41D4-B1CC-A03AC1B1AFDC}" presName="comp" presStyleCnt="0"/>
      <dgm:spPr/>
    </dgm:pt>
    <dgm:pt modelId="{8B8838B8-AA84-4A18-B5E7-DA9DD7FD978D}" type="pres">
      <dgm:prSet presAssocID="{D8063049-7493-41D4-B1CC-A03AC1B1AFDC}" presName="rect2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98AEA9-D31B-4818-B189-0686DDFC3781}" type="pres">
      <dgm:prSet presAssocID="{D8063049-7493-41D4-B1CC-A03AC1B1AFDC}" presName="rect1" presStyleLbl="ln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92256262-BCD2-4DF9-BCC9-911B49A0E79C}" type="pres">
      <dgm:prSet presAssocID="{FC0669D5-0C79-403E-9A37-22B82EF431F3}" presName="sibTrans" presStyleCnt="0"/>
      <dgm:spPr/>
    </dgm:pt>
    <dgm:pt modelId="{53991A70-2747-47E8-8C28-FADB57821273}" type="pres">
      <dgm:prSet presAssocID="{EDC471C4-26D6-4ABB-A2F2-0A4B2A2468B3}" presName="comp" presStyleCnt="0"/>
      <dgm:spPr/>
    </dgm:pt>
    <dgm:pt modelId="{AF1766D8-5D80-4FB0-9A86-DEF71F0862FF}" type="pres">
      <dgm:prSet presAssocID="{EDC471C4-26D6-4ABB-A2F2-0A4B2A2468B3}" presName="rect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FCC9C1-6D25-4A26-A85D-0373AB6D2454}" type="pres">
      <dgm:prSet presAssocID="{EDC471C4-26D6-4ABB-A2F2-0A4B2A2468B3}" presName="rect1" presStyleLbl="ln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381E21A6-E091-4272-A6F6-23F5697F4AC3}" type="pres">
      <dgm:prSet presAssocID="{F86B6B0B-3A18-4A98-AA8E-AD60E92A46FC}" presName="sibTrans" presStyleCnt="0"/>
      <dgm:spPr/>
    </dgm:pt>
    <dgm:pt modelId="{B4F93FA3-5037-4FAB-9B26-82A6338E3505}" type="pres">
      <dgm:prSet presAssocID="{2272E22D-0414-47B6-B861-2A354CA76915}" presName="comp" presStyleCnt="0"/>
      <dgm:spPr/>
    </dgm:pt>
    <dgm:pt modelId="{629F327D-C525-4A9C-AAA5-F13BB4F3CBD5}" type="pres">
      <dgm:prSet presAssocID="{2272E22D-0414-47B6-B861-2A354CA76915}" presName="rect2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1C77AF-BA58-4918-AA41-AFA5E897D359}" type="pres">
      <dgm:prSet presAssocID="{2272E22D-0414-47B6-B861-2A354CA76915}" presName="rect1" presStyleLbl="ln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6B530B89-7C2E-47DC-BABB-4B9FCE872E05}" type="pres">
      <dgm:prSet presAssocID="{3FFEB8F4-F76F-4A14-9E8D-6329C03DB0FD}" presName="sibTrans" presStyleCnt="0"/>
      <dgm:spPr/>
    </dgm:pt>
    <dgm:pt modelId="{749D0328-B6EE-4D55-AB96-5641A26ED506}" type="pres">
      <dgm:prSet presAssocID="{10F0BCA8-E511-4366-A71A-BC7B3C73FA8B}" presName="comp" presStyleCnt="0"/>
      <dgm:spPr/>
    </dgm:pt>
    <dgm:pt modelId="{E90AF085-3E55-483D-B3F9-8302A0271213}" type="pres">
      <dgm:prSet presAssocID="{10F0BCA8-E511-4366-A71A-BC7B3C73FA8B}" presName="rect2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6AE0EC-DE01-4A35-86DD-4B225FA9A22C}" type="pres">
      <dgm:prSet presAssocID="{10F0BCA8-E511-4366-A71A-BC7B3C73FA8B}" presName="rect1" presStyleLbl="ln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2F19993F-4AD4-4782-8778-FE98FFE4B74A}" type="pres">
      <dgm:prSet presAssocID="{280894DA-21F6-4438-A26C-8425B6B388FB}" presName="sibTrans" presStyleCnt="0"/>
      <dgm:spPr/>
    </dgm:pt>
    <dgm:pt modelId="{90360F93-A722-409B-9976-6B2A8B5366F7}" type="pres">
      <dgm:prSet presAssocID="{F893FA8B-B776-4162-A91B-B82610C26CE4}" presName="comp" presStyleCnt="0"/>
      <dgm:spPr/>
    </dgm:pt>
    <dgm:pt modelId="{BB8ECBA7-0D6D-4F34-AA7A-7C7FD1C6CA51}" type="pres">
      <dgm:prSet presAssocID="{F893FA8B-B776-4162-A91B-B82610C26CE4}" presName="rect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25869F-5120-4566-983E-39F1308B6EDA}" type="pres">
      <dgm:prSet presAssocID="{F893FA8B-B776-4162-A91B-B82610C26CE4}" presName="rect1" presStyleLbl="ln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31070D31-32AC-4EAB-AD43-E980DA245BF1}" type="pres">
      <dgm:prSet presAssocID="{70460CDA-86E6-43F1-92F3-635305F86151}" presName="sibTrans" presStyleCnt="0"/>
      <dgm:spPr/>
    </dgm:pt>
    <dgm:pt modelId="{32600A54-C119-4373-825B-F70AF9EFE4D2}" type="pres">
      <dgm:prSet presAssocID="{35C7B276-D57D-4FF4-8F0C-B99055EA1493}" presName="comp" presStyleCnt="0"/>
      <dgm:spPr/>
    </dgm:pt>
    <dgm:pt modelId="{A831A8B7-6FC7-4477-B427-37FA86F0417B}" type="pres">
      <dgm:prSet presAssocID="{35C7B276-D57D-4FF4-8F0C-B99055EA1493}" presName="rect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45F6D7-B4B8-4C74-A89D-2BF67B08C67A}" type="pres">
      <dgm:prSet presAssocID="{35C7B276-D57D-4FF4-8F0C-B99055EA1493}" presName="rect1" presStyleLbl="ln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</dgm:ptLst>
  <dgm:cxnLst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54ECECD7-10EC-41F6-9903-C82226386048}" type="presOf" srcId="{3E98D307-BFAA-4D97-9DC9-EE6AB3EA965A}" destId="{0A1D3FC3-1BFE-48F4-A7DA-B1A7A7226AB2}" srcOrd="0" destOrd="0" presId="urn:microsoft.com/office/officeart/2008/layout/AlternatingPictureBlocks"/>
    <dgm:cxn modelId="{926FCB51-8B49-44C6-A856-DA03F6465165}" type="presOf" srcId="{D8063049-7493-41D4-B1CC-A03AC1B1AFDC}" destId="{8B8838B8-AA84-4A18-B5E7-DA9DD7FD978D}" srcOrd="0" destOrd="0" presId="urn:microsoft.com/office/officeart/2008/layout/AlternatingPictureBlocks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604621F5-2F6D-48DF-B5D8-3FDE6B69AE2F}" type="presOf" srcId="{F893FA8B-B776-4162-A91B-B82610C26CE4}" destId="{BB8ECBA7-0D6D-4F34-AA7A-7C7FD1C6CA51}" srcOrd="0" destOrd="0" presId="urn:microsoft.com/office/officeart/2008/layout/AlternatingPictureBlocks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C5D40BE8-9170-4FE1-ABE0-8FCB063BACF5}" type="presOf" srcId="{EDC471C4-26D6-4ABB-A2F2-0A4B2A2468B3}" destId="{AF1766D8-5D80-4FB0-9A86-DEF71F0862FF}" srcOrd="0" destOrd="0" presId="urn:microsoft.com/office/officeart/2008/layout/AlternatingPictureBlocks"/>
    <dgm:cxn modelId="{3D095B15-BD51-46C3-8B01-CE7DABCB4CD5}" type="presOf" srcId="{35C7B276-D57D-4FF4-8F0C-B99055EA1493}" destId="{A831A8B7-6FC7-4477-B427-37FA86F0417B}" srcOrd="0" destOrd="0" presId="urn:microsoft.com/office/officeart/2008/layout/AlternatingPictureBlocks"/>
    <dgm:cxn modelId="{84EE7A4D-A1CB-45E9-845F-14C91CE4A673}" type="presOf" srcId="{2272E22D-0414-47B6-B861-2A354CA76915}" destId="{629F327D-C525-4A9C-AAA5-F13BB4F3CBD5}" srcOrd="0" destOrd="0" presId="urn:microsoft.com/office/officeart/2008/layout/AlternatingPictureBlocks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00710D56-378E-4DE6-B615-AB50D9454823}" type="presOf" srcId="{10F0BCA8-E511-4366-A71A-BC7B3C73FA8B}" destId="{E90AF085-3E55-483D-B3F9-8302A0271213}" srcOrd="0" destOrd="0" presId="urn:microsoft.com/office/officeart/2008/layout/AlternatingPictureBlocks"/>
    <dgm:cxn modelId="{C417D44E-4220-4F38-AAD4-07281ACE613D}" type="presParOf" srcId="{0A1D3FC3-1BFE-48F4-A7DA-B1A7A7226AB2}" destId="{9A660037-233B-4967-93CA-FFD447AB78F4}" srcOrd="0" destOrd="0" presId="urn:microsoft.com/office/officeart/2008/layout/AlternatingPictureBlocks"/>
    <dgm:cxn modelId="{7292813B-63A6-4776-8AF1-898D230F0D9F}" type="presParOf" srcId="{9A660037-233B-4967-93CA-FFD447AB78F4}" destId="{8B8838B8-AA84-4A18-B5E7-DA9DD7FD978D}" srcOrd="0" destOrd="0" presId="urn:microsoft.com/office/officeart/2008/layout/AlternatingPictureBlocks"/>
    <dgm:cxn modelId="{5F33341F-81ED-487D-B0EB-2D3DAA45095E}" type="presParOf" srcId="{9A660037-233B-4967-93CA-FFD447AB78F4}" destId="{F698AEA9-D31B-4818-B189-0686DDFC3781}" srcOrd="1" destOrd="0" presId="urn:microsoft.com/office/officeart/2008/layout/AlternatingPictureBlocks"/>
    <dgm:cxn modelId="{655FA8FB-DEEA-4C69-815F-E7A366FFE5B6}" type="presParOf" srcId="{0A1D3FC3-1BFE-48F4-A7DA-B1A7A7226AB2}" destId="{92256262-BCD2-4DF9-BCC9-911B49A0E79C}" srcOrd="1" destOrd="0" presId="urn:microsoft.com/office/officeart/2008/layout/AlternatingPictureBlocks"/>
    <dgm:cxn modelId="{230724DB-55B9-414E-964A-CFCE7B921A2E}" type="presParOf" srcId="{0A1D3FC3-1BFE-48F4-A7DA-B1A7A7226AB2}" destId="{53991A70-2747-47E8-8C28-FADB57821273}" srcOrd="2" destOrd="0" presId="urn:microsoft.com/office/officeart/2008/layout/AlternatingPictureBlocks"/>
    <dgm:cxn modelId="{B24DCA00-99B9-414A-93C1-141515B403CD}" type="presParOf" srcId="{53991A70-2747-47E8-8C28-FADB57821273}" destId="{AF1766D8-5D80-4FB0-9A86-DEF71F0862FF}" srcOrd="0" destOrd="0" presId="urn:microsoft.com/office/officeart/2008/layout/AlternatingPictureBlocks"/>
    <dgm:cxn modelId="{8ADDF5B5-BC7E-4689-ACA7-A1A27F5A39B0}" type="presParOf" srcId="{53991A70-2747-47E8-8C28-FADB57821273}" destId="{B3FCC9C1-6D25-4A26-A85D-0373AB6D2454}" srcOrd="1" destOrd="0" presId="urn:microsoft.com/office/officeart/2008/layout/AlternatingPictureBlocks"/>
    <dgm:cxn modelId="{C6B66877-48D4-40E6-844E-AB9F14FBE32B}" type="presParOf" srcId="{0A1D3FC3-1BFE-48F4-A7DA-B1A7A7226AB2}" destId="{381E21A6-E091-4272-A6F6-23F5697F4AC3}" srcOrd="3" destOrd="0" presId="urn:microsoft.com/office/officeart/2008/layout/AlternatingPictureBlocks"/>
    <dgm:cxn modelId="{39340227-247D-494D-93FA-ED46CACC6535}" type="presParOf" srcId="{0A1D3FC3-1BFE-48F4-A7DA-B1A7A7226AB2}" destId="{B4F93FA3-5037-4FAB-9B26-82A6338E3505}" srcOrd="4" destOrd="0" presId="urn:microsoft.com/office/officeart/2008/layout/AlternatingPictureBlocks"/>
    <dgm:cxn modelId="{1241B47F-38BB-4A57-8FC6-1D7B9C87AE2E}" type="presParOf" srcId="{B4F93FA3-5037-4FAB-9B26-82A6338E3505}" destId="{629F327D-C525-4A9C-AAA5-F13BB4F3CBD5}" srcOrd="0" destOrd="0" presId="urn:microsoft.com/office/officeart/2008/layout/AlternatingPictureBlocks"/>
    <dgm:cxn modelId="{A99CCB5B-946B-4DAA-8B78-20144CD93381}" type="presParOf" srcId="{B4F93FA3-5037-4FAB-9B26-82A6338E3505}" destId="{0D1C77AF-BA58-4918-AA41-AFA5E897D359}" srcOrd="1" destOrd="0" presId="urn:microsoft.com/office/officeart/2008/layout/AlternatingPictureBlocks"/>
    <dgm:cxn modelId="{9CEE783C-0A94-437E-A08D-B3147CA5C99B}" type="presParOf" srcId="{0A1D3FC3-1BFE-48F4-A7DA-B1A7A7226AB2}" destId="{6B530B89-7C2E-47DC-BABB-4B9FCE872E05}" srcOrd="5" destOrd="0" presId="urn:microsoft.com/office/officeart/2008/layout/AlternatingPictureBlocks"/>
    <dgm:cxn modelId="{CE516917-7A0C-4A11-BAAE-5EFA906BA292}" type="presParOf" srcId="{0A1D3FC3-1BFE-48F4-A7DA-B1A7A7226AB2}" destId="{749D0328-B6EE-4D55-AB96-5641A26ED506}" srcOrd="6" destOrd="0" presId="urn:microsoft.com/office/officeart/2008/layout/AlternatingPictureBlocks"/>
    <dgm:cxn modelId="{CCCFCCC5-144E-4A0A-B436-52B411F48783}" type="presParOf" srcId="{749D0328-B6EE-4D55-AB96-5641A26ED506}" destId="{E90AF085-3E55-483D-B3F9-8302A0271213}" srcOrd="0" destOrd="0" presId="urn:microsoft.com/office/officeart/2008/layout/AlternatingPictureBlocks"/>
    <dgm:cxn modelId="{F6E5923B-7872-444F-96D7-612D2F166AF7}" type="presParOf" srcId="{749D0328-B6EE-4D55-AB96-5641A26ED506}" destId="{AC6AE0EC-DE01-4A35-86DD-4B225FA9A22C}" srcOrd="1" destOrd="0" presId="urn:microsoft.com/office/officeart/2008/layout/AlternatingPictureBlocks"/>
    <dgm:cxn modelId="{DC5CAA61-3D72-4ECD-A48F-C3BC30CD4042}" type="presParOf" srcId="{0A1D3FC3-1BFE-48F4-A7DA-B1A7A7226AB2}" destId="{2F19993F-4AD4-4782-8778-FE98FFE4B74A}" srcOrd="7" destOrd="0" presId="urn:microsoft.com/office/officeart/2008/layout/AlternatingPictureBlocks"/>
    <dgm:cxn modelId="{7D10D6AC-EF44-4306-8E90-BB9CB0DE6C8A}" type="presParOf" srcId="{0A1D3FC3-1BFE-48F4-A7DA-B1A7A7226AB2}" destId="{90360F93-A722-409B-9976-6B2A8B5366F7}" srcOrd="8" destOrd="0" presId="urn:microsoft.com/office/officeart/2008/layout/AlternatingPictureBlocks"/>
    <dgm:cxn modelId="{1F1901C2-1ED0-4D73-8C58-761BD65412FC}" type="presParOf" srcId="{90360F93-A722-409B-9976-6B2A8B5366F7}" destId="{BB8ECBA7-0D6D-4F34-AA7A-7C7FD1C6CA51}" srcOrd="0" destOrd="0" presId="urn:microsoft.com/office/officeart/2008/layout/AlternatingPictureBlocks"/>
    <dgm:cxn modelId="{9A65F708-646A-4754-BD2D-ED96F13CDA1D}" type="presParOf" srcId="{90360F93-A722-409B-9976-6B2A8B5366F7}" destId="{E825869F-5120-4566-983E-39F1308B6EDA}" srcOrd="1" destOrd="0" presId="urn:microsoft.com/office/officeart/2008/layout/AlternatingPictureBlocks"/>
    <dgm:cxn modelId="{4E0A8668-D479-4B2C-81F4-F21DB18DFE52}" type="presParOf" srcId="{0A1D3FC3-1BFE-48F4-A7DA-B1A7A7226AB2}" destId="{31070D31-32AC-4EAB-AD43-E980DA245BF1}" srcOrd="9" destOrd="0" presId="urn:microsoft.com/office/officeart/2008/layout/AlternatingPictureBlocks"/>
    <dgm:cxn modelId="{91ECFAFF-7347-4B57-835D-33F9C093D397}" type="presParOf" srcId="{0A1D3FC3-1BFE-48F4-A7DA-B1A7A7226AB2}" destId="{32600A54-C119-4373-825B-F70AF9EFE4D2}" srcOrd="10" destOrd="0" presId="urn:microsoft.com/office/officeart/2008/layout/AlternatingPictureBlocks"/>
    <dgm:cxn modelId="{3E6F5CF4-4992-4B05-BDCF-D37D8B02EAC8}" type="presParOf" srcId="{32600A54-C119-4373-825B-F70AF9EFE4D2}" destId="{A831A8B7-6FC7-4477-B427-37FA86F0417B}" srcOrd="0" destOrd="0" presId="urn:microsoft.com/office/officeart/2008/layout/AlternatingPictureBlocks"/>
    <dgm:cxn modelId="{573A6EC0-ED85-40CA-9B7C-A68A2919331A}" type="presParOf" srcId="{32600A54-C119-4373-825B-F70AF9EFE4D2}" destId="{5745F6D7-B4B8-4C74-A89D-2BF67B08C67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79E51A-FEA4-4088-83DB-F1209000DC2B}">
      <dsp:nvSpPr>
        <dsp:cNvPr id="0" name=""/>
        <dsp:cNvSpPr/>
      </dsp:nvSpPr>
      <dsp:spPr>
        <a:xfrm rot="5400000">
          <a:off x="-286748" y="288353"/>
          <a:ext cx="1911654" cy="1338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Organizacja</a:t>
          </a:r>
          <a:br>
            <a:rPr lang="pl-PL" sz="1700" kern="1200" dirty="0"/>
          </a:br>
          <a:r>
            <a:rPr lang="pl-PL" sz="1700" kern="1200" dirty="0"/>
            <a:t>2h</a:t>
          </a:r>
        </a:p>
      </dsp:txBody>
      <dsp:txXfrm rot="5400000">
        <a:off x="-286748" y="288353"/>
        <a:ext cx="1911654" cy="1338157"/>
      </dsp:txXfrm>
    </dsp:sp>
    <dsp:sp modelId="{2D5284F2-BACA-454C-BD29-2065883137F1}">
      <dsp:nvSpPr>
        <dsp:cNvPr id="0" name=""/>
        <dsp:cNvSpPr/>
      </dsp:nvSpPr>
      <dsp:spPr>
        <a:xfrm rot="5400000">
          <a:off x="5562766" y="-4223002"/>
          <a:ext cx="1242575" cy="9691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Podzielcie się na 3. Każda z opracuje jeden z zadanych tematów w formie prezentacji.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Zapoznajcie się z wybranym tematem.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Podzielcie pracę w ramach grupy.</a:t>
          </a:r>
        </a:p>
      </dsp:txBody>
      <dsp:txXfrm rot="5400000">
        <a:off x="5562766" y="-4223002"/>
        <a:ext cx="1242575" cy="9691792"/>
      </dsp:txXfrm>
    </dsp:sp>
    <dsp:sp modelId="{8DCA0A89-8A43-4725-92B3-8F533D558161}">
      <dsp:nvSpPr>
        <dsp:cNvPr id="0" name=""/>
        <dsp:cNvSpPr/>
      </dsp:nvSpPr>
      <dsp:spPr>
        <a:xfrm rot="5400000">
          <a:off x="-286748" y="2008806"/>
          <a:ext cx="1911654" cy="1338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Informacje  3h</a:t>
          </a:r>
        </a:p>
      </dsp:txBody>
      <dsp:txXfrm rot="5400000">
        <a:off x="-286748" y="2008806"/>
        <a:ext cx="1911654" cy="1338157"/>
      </dsp:txXfrm>
    </dsp:sp>
    <dsp:sp modelId="{B9DF6F9E-D9DE-4C69-B3EC-6E1EF04922D4}">
      <dsp:nvSpPr>
        <dsp:cNvPr id="0" name=""/>
        <dsp:cNvSpPr/>
      </dsp:nvSpPr>
      <dsp:spPr>
        <a:xfrm rot="5400000">
          <a:off x="5562766" y="-2502550"/>
          <a:ext cx="1242575" cy="9691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Zapoznajcie się z wprowadzeniem do tematu jaki przedstawię poniżej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Każda z grup zgodnie z ustalonym podziałem pracy niech rozpocznie szukanie informacji niezbędnych do Przygotowania prezentacji</a:t>
          </a:r>
        </a:p>
      </dsp:txBody>
      <dsp:txXfrm rot="5400000">
        <a:off x="5562766" y="-2502550"/>
        <a:ext cx="1242575" cy="9691792"/>
      </dsp:txXfrm>
    </dsp:sp>
    <dsp:sp modelId="{DFC421F9-A73E-4E92-A7AE-2357028A21F1}">
      <dsp:nvSpPr>
        <dsp:cNvPr id="0" name=""/>
        <dsp:cNvSpPr/>
      </dsp:nvSpPr>
      <dsp:spPr>
        <a:xfrm rot="5400000">
          <a:off x="-286748" y="3729258"/>
          <a:ext cx="1911654" cy="1338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Prezentacja 3h</a:t>
          </a:r>
        </a:p>
      </dsp:txBody>
      <dsp:txXfrm rot="5400000">
        <a:off x="-286748" y="3729258"/>
        <a:ext cx="1911654" cy="1338157"/>
      </dsp:txXfrm>
    </dsp:sp>
    <dsp:sp modelId="{E02A54A6-DA8A-446D-9661-679202CC7618}">
      <dsp:nvSpPr>
        <dsp:cNvPr id="0" name=""/>
        <dsp:cNvSpPr/>
      </dsp:nvSpPr>
      <dsp:spPr>
        <a:xfrm rot="5400000">
          <a:off x="5562766" y="-782098"/>
          <a:ext cx="1242575" cy="9691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Niech każda z grup przygotuj prezentację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Jedna lekcję poświęcimy na prezentacje przygotowanych przez was materiałów  i dyskusje  </a:t>
          </a:r>
        </a:p>
      </dsp:txBody>
      <dsp:txXfrm rot="5400000">
        <a:off x="5562766" y="-782098"/>
        <a:ext cx="1242575" cy="96917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730BB5-AE60-411A-8968-7095925CB196}">
      <dsp:nvSpPr>
        <dsp:cNvPr id="0" name=""/>
        <dsp:cNvSpPr/>
      </dsp:nvSpPr>
      <dsp:spPr>
        <a:xfrm rot="5400000">
          <a:off x="-216924" y="219450"/>
          <a:ext cx="1446162" cy="1012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Wprowadzenie 1h</a:t>
          </a:r>
        </a:p>
      </dsp:txBody>
      <dsp:txXfrm rot="5400000">
        <a:off x="-216924" y="219450"/>
        <a:ext cx="1446162" cy="1012313"/>
      </dsp:txXfrm>
    </dsp:sp>
    <dsp:sp modelId="{1361159D-E4AA-483B-8F3A-3D3452F35B04}">
      <dsp:nvSpPr>
        <dsp:cNvPr id="0" name=""/>
        <dsp:cNvSpPr/>
      </dsp:nvSpPr>
      <dsp:spPr>
        <a:xfrm rot="5400000">
          <a:off x="5551129" y="-4536289"/>
          <a:ext cx="940005" cy="10017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Niech każdy z was wybierze temat swojego zdjęcia reklamowego. </a:t>
          </a:r>
        </a:p>
      </dsp:txBody>
      <dsp:txXfrm rot="5400000">
        <a:off x="5551129" y="-4536289"/>
        <a:ext cx="940005" cy="10017636"/>
      </dsp:txXfrm>
    </dsp:sp>
    <dsp:sp modelId="{38DEB213-0A46-476E-A44D-3490A385698B}">
      <dsp:nvSpPr>
        <dsp:cNvPr id="0" name=""/>
        <dsp:cNvSpPr/>
      </dsp:nvSpPr>
      <dsp:spPr>
        <a:xfrm rot="5400000">
          <a:off x="-216924" y="1520968"/>
          <a:ext cx="1446162" cy="1012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 Fotografowanie 1h</a:t>
          </a:r>
        </a:p>
      </dsp:txBody>
      <dsp:txXfrm rot="5400000">
        <a:off x="-216924" y="1520968"/>
        <a:ext cx="1446162" cy="1012313"/>
      </dsp:txXfrm>
    </dsp:sp>
    <dsp:sp modelId="{23B6B1F9-2716-4B2C-836F-3AFD0FEADC13}">
      <dsp:nvSpPr>
        <dsp:cNvPr id="0" name=""/>
        <dsp:cNvSpPr/>
      </dsp:nvSpPr>
      <dsp:spPr>
        <a:xfrm rot="5400000">
          <a:off x="5551129" y="-3234770"/>
          <a:ext cx="940005" cy="10017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Każdy z was wykona własne zdjęcie reklamowe.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Pamiętajcie by wykorzystać wiedzę pozyskaną podczas prezentacji kolegów.</a:t>
          </a:r>
        </a:p>
      </dsp:txBody>
      <dsp:txXfrm rot="5400000">
        <a:off x="5551129" y="-3234770"/>
        <a:ext cx="940005" cy="10017636"/>
      </dsp:txXfrm>
    </dsp:sp>
    <dsp:sp modelId="{EFF7103A-DF55-47E6-814B-95083D1B7D39}">
      <dsp:nvSpPr>
        <dsp:cNvPr id="0" name=""/>
        <dsp:cNvSpPr/>
      </dsp:nvSpPr>
      <dsp:spPr>
        <a:xfrm rot="5400000">
          <a:off x="-216924" y="2822487"/>
          <a:ext cx="1446162" cy="1012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Prezentacja 2h</a:t>
          </a:r>
        </a:p>
      </dsp:txBody>
      <dsp:txXfrm rot="5400000">
        <a:off x="-216924" y="2822487"/>
        <a:ext cx="1446162" cy="1012313"/>
      </dsp:txXfrm>
    </dsp:sp>
    <dsp:sp modelId="{EB53B4F1-F135-4B4C-8E88-CCA0F09632D3}">
      <dsp:nvSpPr>
        <dsp:cNvPr id="0" name=""/>
        <dsp:cNvSpPr/>
      </dsp:nvSpPr>
      <dsp:spPr>
        <a:xfrm rot="5400000">
          <a:off x="5551129" y="-1933252"/>
          <a:ext cx="940005" cy="10017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Wasze prace zostaną zaprezentowane na forum klasy.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Wspólnie zastanowimy się, które najlepiej spełniają kryteria fotografii reklamowej</a:t>
          </a:r>
        </a:p>
      </dsp:txBody>
      <dsp:txXfrm rot="5400000">
        <a:off x="5551129" y="-1933252"/>
        <a:ext cx="940005" cy="10017636"/>
      </dsp:txXfrm>
    </dsp:sp>
    <dsp:sp modelId="{99B3E80B-70FD-4232-9513-4DA51EDB7683}">
      <dsp:nvSpPr>
        <dsp:cNvPr id="0" name=""/>
        <dsp:cNvSpPr/>
      </dsp:nvSpPr>
      <dsp:spPr>
        <a:xfrm rot="5400000">
          <a:off x="-216924" y="4124005"/>
          <a:ext cx="1446162" cy="1012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Ewaluacja 1h</a:t>
          </a:r>
        </a:p>
      </dsp:txBody>
      <dsp:txXfrm rot="5400000">
        <a:off x="-216924" y="4124005"/>
        <a:ext cx="1446162" cy="1012313"/>
      </dsp:txXfrm>
    </dsp:sp>
    <dsp:sp modelId="{EC3C231E-9705-4A2B-ABE6-BC850F503BD2}">
      <dsp:nvSpPr>
        <dsp:cNvPr id="0" name=""/>
        <dsp:cNvSpPr/>
      </dsp:nvSpPr>
      <dsp:spPr>
        <a:xfrm rot="5400000">
          <a:off x="5551129" y="-631733"/>
          <a:ext cx="940005" cy="10017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Wspólnie omówimy efekty waszej pracy</a:t>
          </a:r>
        </a:p>
      </dsp:txBody>
      <dsp:txXfrm rot="5400000">
        <a:off x="5551129" y="-631733"/>
        <a:ext cx="940005" cy="100176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cyfrowe.pl/domowe-studio-do-fotografii-produktowej/" TargetMode="External"/><Relationship Id="rId13" Type="http://schemas.openxmlformats.org/officeDocument/2006/relationships/hyperlink" Target="https://www.blik.info.pl/4-sposoby-zrobienie-dobrych-profesjonalnych-packshotow/" TargetMode="External"/><Relationship Id="rId3" Type="http://schemas.openxmlformats.org/officeDocument/2006/relationships/hyperlink" Target="https://www.fotografiareklamowa.tv/czym-jest-fotografia-reklamowa/" TargetMode="External"/><Relationship Id="rId7" Type="http://schemas.openxmlformats.org/officeDocument/2006/relationships/hyperlink" Target="https://www.fotopolis.pl/temat-miesiaca/fotografia-produktowa/31859-6-rad-dla-poczatkujacych-fotografow-produktowych" TargetMode="External"/><Relationship Id="rId12" Type="http://schemas.openxmlformats.org/officeDocument/2006/relationships/hyperlink" Target="https://fotoblogia.pl/1079,fotografia-produktowa-jak-zaczac-organizujemy-domowe-studio" TargetMode="External"/><Relationship Id="rId2" Type="http://schemas.openxmlformats.org/officeDocument/2006/relationships/hyperlink" Target="https://max-foto.pl/Czym-charakteryzuje-sie-fotografia-reklamowa-blog-pol-159057490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ykop.pl/link/1178753/kulisy-robienia-zdjec-reklamowych-hamburgerom-z-mcdonald-s/" TargetMode="External"/><Relationship Id="rId11" Type="http://schemas.openxmlformats.org/officeDocument/2006/relationships/hyperlink" Target="https://www.szerokikadr.pl/poradnik/fotografia-reklamowa-woda-w-obiektywie-czyli-jak-fotografowac-plyny-w-ruchu-czesc-2" TargetMode="External"/><Relationship Id="rId5" Type="http://schemas.openxmlformats.org/officeDocument/2006/relationships/hyperlink" Target="https://fotoblogia.pl/12913,najlepsze-zdjecia-komercyjne-z-konkursu-spotlight-awards-for-photographers" TargetMode="External"/><Relationship Id="rId10" Type="http://schemas.openxmlformats.org/officeDocument/2006/relationships/hyperlink" Target="https://www.beeffective.pl/wymiary-grafik-w-mediach-spolecznosciowych/" TargetMode="External"/><Relationship Id="rId4" Type="http://schemas.openxmlformats.org/officeDocument/2006/relationships/hyperlink" Target="https://resortstudio.pl/strefa-wiedzy/wiecej/Czym-jest-fotografia-reklamowa_2019-11-07" TargetMode="External"/><Relationship Id="rId9" Type="http://schemas.openxmlformats.org/officeDocument/2006/relationships/hyperlink" Target="https://www.youtube.com/watch?v=BV6EvnDFA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biektyw aparatu">
            <a:extLst>
              <a:ext uri="{FF2B5EF4-FFF2-40B4-BE49-F238E27FC236}">
                <a16:creationId xmlns:a16="http://schemas.microsoft.com/office/drawing/2014/main" xmlns="" id="{F0C2BE22-7810-418E-ACDB-46EE1AEC4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659" b="1007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powstają zdjęcia reklamowe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EDDC77-F044-4F79-86A8-2622388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można im wierzyć?</a:t>
            </a:r>
            <a:br>
              <a:rPr lang="pl-P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87680"/>
            <a:ext cx="10679641" cy="537111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Zdjęcia produktów – fotografie wykorzystywane do przedstawienia rzeczy oraz przedmiotów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800"/>
              </a:spcAft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packshot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zdjęcia proste, przedstawiające produkt, zazwyczaj wykonane z poprawnym, cieniowym oświetleniem na jednolitym tle, z efektami odbicia, czy refleksów.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bezcieniowe – proste zdjęcia przedstawiające produkt na całkowicie białym tle, bez cieni, bez efektów świetlnych, oświetlony prawidłowo z możliwością łatwego, szybkiego wycięcia z tła.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kreatywne – zdjęcia przedstawiające produkt w sposób kreatywny, w adekwatnym, tematycznym otoczeniu, często sztucznie tworzące kompozycje lokujące produkty.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katalogowe – zdjęcia przeznaczone do katalogów, czasem czasopism. Najczęściej ubrania, modele, modelki, etc.</a:t>
            </a:r>
          </a:p>
          <a:p>
            <a:pPr lvl="1"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360 – animacja zdjęciowa/wideo, która pozwala oglądać produkt, z każdej strony. Możliwe jest stosowanie animacji obrotowych 360, jak również 180 stopni.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kulinarna – zdjęcia potraw, jedzenia,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napoipackshot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zdjęcia proste, przedstawiające produkt, zazwyczaj wykonane z poprawnym, cieniowym oświetleniem na jednolitym tle, z efektami odbicia, czy refleksów.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Fotografia wnętrz, architektury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2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wizerunkowa</a:t>
            </a:r>
          </a:p>
        </p:txBody>
      </p:sp>
    </p:spTree>
    <p:extLst>
      <p:ext uri="{BB962C8B-B14F-4D97-AF65-F5344CB8AC3E}">
        <p14:creationId xmlns="" xmlns:p14="http://schemas.microsoft.com/office/powerpoint/2010/main" val="218653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87680"/>
            <a:ext cx="10679641" cy="537111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b="0" i="0" dirty="0">
                <a:solidFill>
                  <a:srgbClr val="1A1B1C"/>
                </a:solidFill>
                <a:effectLst/>
                <a:latin typeface="Roboto"/>
              </a:rPr>
              <a:t>Jedną z ważniejszych rzeczy w fotografii produktowej są tzw. patenty. Widzisz pięknie zroszoną butelkę, myślisz, że to za sprawą tego, że została właśnie wyjęta z zamrażarki? Widzisz idealne jabłko i wydaje Ci się, że zostało właśnie zerwane z drzewa? Dokładnie, wydaje Ci się. Aby produkty wyglądały tak apetycznie stosuje się szereg tricków i sztuczek, do których przydają się kleje, gliceryna, impregnaty czy lakier do włosów.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b="0" i="0" dirty="0">
                <a:solidFill>
                  <a:srgbClr val="1A1B1C"/>
                </a:solidFill>
                <a:effectLst/>
                <a:latin typeface="Roboto"/>
              </a:rPr>
              <a:t>Podczas sesji żyłki, służą do podwieszania różnych elementów, natomiast taśmą często klejona jest cała scenografia. Bycie fotografem produktowym idzie w parze z byciem konstruktorem. Często musimy coś podwieszać, zawieszać, przyczepiać łączyć czy budować. Wiedza z zakresu inżynierii i upodobanie do majsterkowania mogą okazać się przydatne w tej dziedzinie fotografii.  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b="0" i="0" dirty="0">
                <a:solidFill>
                  <a:srgbClr val="1A1B1C"/>
                </a:solidFill>
                <a:effectLst/>
                <a:latin typeface="Roboto"/>
              </a:rPr>
              <a:t>Praktyka czyni mistrza. Banalne, a jednak takie prawdziwe. Nauka teorii to nie wszystko. Bez praktyki nic samo nie przyjdzie.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25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6151B4-BF0C-4090-9C11-F44C695E0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39" y="-460"/>
            <a:ext cx="12192139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769CE92E-2653-46BA-A6E5-E172E2F84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46" r="-2" b="-2"/>
          <a:stretch/>
        </p:blipFill>
        <p:spPr>
          <a:xfrm>
            <a:off x="20" y="12"/>
            <a:ext cx="4578252" cy="26089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269C4A0-4EA5-46F5-A122-95783783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7191" r="-2" b="24141"/>
          <a:stretch/>
        </p:blipFill>
        <p:spPr>
          <a:xfrm>
            <a:off x="4576634" y="10"/>
            <a:ext cx="7615366" cy="25577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B2A828-059F-4139-8976-1EC84C3B8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22054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BDBC94-F6D2-42A5-9AA2-51F848C9B6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F3B3CD43-D71A-4277-843D-1A6E13F8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847975"/>
            <a:ext cx="3415074" cy="3527424"/>
          </a:xfrm>
        </p:spPr>
        <p:txBody>
          <a:bodyPr>
            <a:normAutofit/>
          </a:bodyPr>
          <a:lstStyle/>
          <a:p>
            <a:pPr>
              <a:buClr>
                <a:srgbClr val="3B92B1"/>
              </a:buClr>
            </a:pPr>
            <a:r>
              <a:rPr lang="pl-PL" dirty="0">
                <a:solidFill>
                  <a:srgbClr val="FFFFFF"/>
                </a:solidFill>
              </a:rPr>
              <a:t>ZDJĘCIA DO REKLAMY SĄ ZAWSZE SPECJALNIE PRZYGOTOWANE</a:t>
            </a:r>
          </a:p>
          <a:p>
            <a:pPr>
              <a:buClr>
                <a:srgbClr val="3B92B1"/>
              </a:buClr>
            </a:pPr>
            <a:r>
              <a:rPr lang="pl-PL" dirty="0">
                <a:solidFill>
                  <a:srgbClr val="FFFFFF"/>
                </a:solidFill>
              </a:rPr>
              <a:t>PRODUKTÓW ZYWNOŚCIOWYCH ZE ZDJĘĆ CZĘSTO NIE DA SIĘ ZJEŚĆ</a:t>
            </a:r>
          </a:p>
          <a:p>
            <a:pPr>
              <a:buClr>
                <a:srgbClr val="3B92B1"/>
              </a:buClr>
            </a:pPr>
            <a:r>
              <a:rPr lang="pl-PL" dirty="0">
                <a:solidFill>
                  <a:srgbClr val="FFFFFF"/>
                </a:solidFill>
              </a:rPr>
              <a:t>PRODUKT Z REKLAMY MA ZACHĘCAĆ DO ZAKUPY A NIE ODZWIERCIEDLAĆ RZECZYWOSTOŚĆ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37131F2-4CE2-48CE-91A6-2A50A15A2B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015" r="2" b="906"/>
          <a:stretch/>
        </p:blipFill>
        <p:spPr>
          <a:xfrm>
            <a:off x="4583351" y="2652048"/>
            <a:ext cx="7608649" cy="42054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7A6A388-3D02-439B-8C27-E25E6A032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6" y="-460"/>
            <a:ext cx="100584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272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7886309-8F28-488F-8BA9-0BF7494C8D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0D5ABE4-8A47-4A84-9DB4-CCB7A3D422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Znalezione obrazy dla zapytania: produkty z reklamy i rzeczywistość">
            <a:extLst>
              <a:ext uri="{FF2B5EF4-FFF2-40B4-BE49-F238E27FC236}">
                <a16:creationId xmlns:a16="http://schemas.microsoft.com/office/drawing/2014/main" xmlns="" id="{C7CA8125-7A99-4E22-AC2C-89A67037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66413"/>
            <a:ext cx="5200309" cy="292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D8EB06DC-2D36-4101-B5B2-45B5B1EEC5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Znalezione obrazy dla zapytania: produkty z reklamy i rzeczywistość">
            <a:extLst>
              <a:ext uri="{FF2B5EF4-FFF2-40B4-BE49-F238E27FC236}">
                <a16:creationId xmlns:a16="http://schemas.microsoft.com/office/drawing/2014/main" xmlns="" id="{408A7D7F-BF53-449B-B8F9-A177D673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824" y="2193594"/>
            <a:ext cx="5201708" cy="247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316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207B7B-5C57-458C-BE38-95D2CD765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A7CDA52-1AF3-4EA5-AD4F-B53ED288FDC8}"/>
              </a:ext>
            </a:extLst>
          </p:cNvPr>
          <p:cNvSpPr txBox="1"/>
          <p:nvPr/>
        </p:nvSpPr>
        <p:spPr>
          <a:xfrm>
            <a:off x="8109235" y="863695"/>
            <a:ext cx="3511233" cy="377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atin typeface="+mj-lt"/>
                <a:ea typeface="+mj-ea"/>
                <a:cs typeface="+mj-cs"/>
              </a:rPr>
              <a:t>Pamiętajcie, aby zdjęcie dobrze się prezentowało w mediach społecznościowych musi mieć odpowiednie proporcje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ktualne wymiary grafik na Facebooku">
            <a:extLst>
              <a:ext uri="{FF2B5EF4-FFF2-40B4-BE49-F238E27FC236}">
                <a16:creationId xmlns:a16="http://schemas.microsoft.com/office/drawing/2014/main" xmlns="" id="{133DDA30-10FC-4572-A5B6-79D2B7C2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375" y="647808"/>
            <a:ext cx="2651344" cy="5581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544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1" name="Rectangle 138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2" name="Rectangle 140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53" name="Rectangle 142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Znalezione obrazy dla zapytania: nike jordan advertisement">
            <a:extLst>
              <a:ext uri="{FF2B5EF4-FFF2-40B4-BE49-F238E27FC236}">
                <a16:creationId xmlns:a16="http://schemas.microsoft.com/office/drawing/2014/main" xmlns="" id="{DA5C6FAD-28A0-493D-829F-5050D3416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9" b="140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A7CDA52-1AF3-4EA5-AD4F-B53ED288FDC8}"/>
              </a:ext>
            </a:extLst>
          </p:cNvPr>
          <p:cNvSpPr txBox="1"/>
          <p:nvPr/>
        </p:nvSpPr>
        <p:spPr>
          <a:xfrm>
            <a:off x="184149" y="0"/>
            <a:ext cx="10261602" cy="70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Pamiętajcie, zdjęcia reklamowe mają wzbudzać emocje, muszą powodować reakcję – też tego/tak chcę!</a:t>
            </a:r>
          </a:p>
        </p:txBody>
      </p:sp>
    </p:spTree>
    <p:extLst>
      <p:ext uri="{BB962C8B-B14F-4D97-AF65-F5344CB8AC3E}">
        <p14:creationId xmlns="" xmlns:p14="http://schemas.microsoft.com/office/powerpoint/2010/main" val="20995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>
            <a:normAutofit lnSpcReduction="1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https://max-foto.pl/Czym-charakteryzuje-sie-fotografia-reklamowa-blog-pol-1590574908.html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https://www.fotografiareklamowa.tv/czym-jest-fotografia-reklamowa/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https://resortstudio.pl/strefa-wiedzy/wiecej/Czym-jest-fotografia-reklamowa_2019-11-07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https://fotoblogia.pl/12913,najlepsze-zdjecia-komercyjne-z-konkursu-spotlight-awards-for-photographers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https://www.wykop.pl/link/1178753/kulisy-robienia-zdjec-reklamowych-hamburgerom-z-mcdonald-s/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https://www.fotopolis.pl/temat-miesiaca/fotografia-produktowa/31859-6-rad-dla-poczatkujacych-fotografow-produktowych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8"/>
              </a:rPr>
              <a:t>https://blog.cyfrowe.pl/domowe-studio-do-fotografii-produktowej/</a:t>
            </a:r>
            <a:r>
              <a:rPr lang="pl-PL" dirty="0"/>
              <a:t>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9"/>
              </a:rPr>
              <a:t>https://www.youtube.com/watch?v=BV6EvnDFAmA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10"/>
              </a:rPr>
              <a:t>https://www.beeffective.pl/wymiary-grafik-w-mediach-spolecznosciowych/</a:t>
            </a:r>
            <a:r>
              <a:rPr lang="pl-PL" dirty="0"/>
              <a:t> 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1"/>
              </a:rPr>
              <a:t>https://www.szerokikadr.pl/poradnik/fotografia-reklamowa-woda-w-obiektywie-czyli-jak-fotografowac-plyny-w-ruchu-czesc-2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2"/>
              </a:rPr>
              <a:t>https://fotoblogia.pl/1079,fotografia-produktowa-jak-zaczac-organizujemy-domowe-studio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mtClean="0">
                <a:hlinkClick r:id="rId13"/>
              </a:rPr>
              <a:t>https://www.blik.info.pl/4-sposoby-zrobienie-dobrych-profesjonalnych-packshotow/</a:t>
            </a:r>
            <a:endParaRPr lang="pl-PL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1288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5287720"/>
              </p:ext>
            </p:extLst>
          </p:nvPr>
        </p:nvGraphicFramePr>
        <p:xfrm>
          <a:off x="496389" y="1210491"/>
          <a:ext cx="10772502" cy="531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fotograficzna wykonana niedbale. Nie spełniająca kryteriów fotografii reklamowej.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fotograficzna spełniająca kryteria fotografii reklamowej.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Praca fotograficzna wyróżniająca się, zastosowane techniki omawiane w trakcie procesu.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Brak zaangażowania wszystkich członków grupy w pracę i kreatywną współpracę.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Dobre zaangażowanie w pracę wszystkich członków grupy. Umiejętność współpracy na zadawalającym poziomie.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73101312"/>
              </p:ext>
            </p:extLst>
          </p:nvPr>
        </p:nvGraphicFramePr>
        <p:xfrm>
          <a:off x="6872114" y="895363"/>
          <a:ext cx="61295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Znalezione obrazy dla zapytania: ewaluacja">
            <a:extLst>
              <a:ext uri="{FF2B5EF4-FFF2-40B4-BE49-F238E27FC236}">
                <a16:creationId xmlns:a16="http://schemas.microsoft.com/office/drawing/2014/main" xmlns="" id="{F62257E3-B0C0-4F15-89A9-E56F77A5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1" y="1281778"/>
            <a:ext cx="7112292" cy="1940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sztuki fotografii reklamowej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wybrać dobre zdjęcie do własnej reklamy oraz jak je samemu wykonać.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reklama wykorzystuje sztuczki fotograficzne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pracować z techniką o której wcześniej czytaliście.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technikami wykonywania zdjęć reklamowych.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dwóch etapach. W pierwszym przygotują prezentacje na temat zdjęć reklamowych a w drugim wykonają własne zdjęcia reklamowe wybranych produktów. 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temu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 wykonywać zdjęcia dla własnych produktów</a:t>
            </a:r>
          </a:p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Nauczą się sztuczek jakim poddawani są konsumenci, przez co będą bardziej na nie odporni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sprawdzić swoje umiejętności przygotowując zdjęcie reklamowe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jak i w grupach.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289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13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2919"/>
            <a:ext cx="3568661" cy="581218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051558"/>
            <a:ext cx="5409894" cy="4923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 zapoznanie się z technikami wykonywania zdjęć reklamowych.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wykonaniu zadania będziecie umieli: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Ocenić czy zdjęcie którego chcecie użyć we własnej reklamie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nadaje się do tego celu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Rozpoznać sztuczki jakie sprzedawcy stosują by przekonać was do zakupu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Dowiecie się jak wykonać dobre zdjęcie reklamowe i jaki sprzęt jest do tego potrzebny,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264E1FF-AF4D-4783-AB5C-086C1E6435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124" y="1847850"/>
            <a:ext cx="5055443" cy="4092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56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pierwszej części zadania będziecie pracowali w grupach. Każda z gru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opracuje prezentację na zadany temat: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cechy musi mieć dobre zdjęcie reklamowe?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wykonać dobre zdjęcie reklamowe?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sztuczki stosuje się by produkt na zdjęciu wyglądał lepiej niż w rzeczywistości?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7D29B00-E5AD-486C-BAEC-78C24981E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75" r="5682" b="-1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72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125384"/>
            <a:ext cx="5486094" cy="38499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po zapoznaniu się z prezentacjami każdy z was wykona własne zdjęcie reklamowe dla wybranego produktu: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Jabłko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Bluzka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Samochód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4052B5C-3C1C-4A26-AAD1-CCC544631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274" y="1809750"/>
            <a:ext cx="5142715" cy="416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827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6665311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113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0671183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5743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85799"/>
            <a:ext cx="11029616" cy="585951"/>
          </a:xfrm>
        </p:spPr>
        <p:txBody>
          <a:bodyPr>
            <a:normAutofit/>
          </a:bodyPr>
          <a:lstStyle/>
          <a:p>
            <a:r>
              <a:rPr lang="pl-PL" dirty="0"/>
              <a:t>O fotografii reklamowej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09650"/>
            <a:ext cx="11029615" cy="33712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Reklama otacza nas zewsząd – widzimy ją w portalach społecznościowych i aplikacjach, wyszukiwarce, na stronach sklepów internetowych, a także w telewizji i prasie. W czasach kultury obrazu stworzenie dobrej wizualnej reklamy może sprawić, że dany produkt lub marka wybiją się na rynku. Nie powinno więc dziwić, że w ostatnich dziesięcioleciach fotografia reklamowa stała się jedną z ważniejszych dziedzin tej sztuki.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Najogólniejsza definicja fotografii reklamowej brzmi: są to zdjęcia wykonane w celu promowania produktu, marki czy też jej działań lub założenia. W praktyce fotografia reklamowa dzieli się na różne rodzaje wykonywanych zdjęć, zależnie od fotografowanych obiektów lub modeli i sposobu tworzenia zdjęcia.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można łatwo zauważyć fotografia reklamowa jest jednym większym działaniem, które wchodzi w zakres działań marketingowych. Polega na przedstawieniu produktu za pomocą fotografii. Fotografię taką wykorzystuje się wszędzie tam, gdzie wykorzystać można również tekst. Strony internetowe, bannery, katalogi, ulotki, przestrzenie reklamowe w gazetach, czy telewizji – każdy środek dystrybucji jest potencjalną przestrzenią na umieszczenie fotografii. Wizualizacja w marketingu jest niezwykle istotna, dlatego wszystkie działania, które mają na celu promocję produktów, osób, usług, czy firm, powinny być wspierane przez metody wizualizacji. Fotografia odgrywa w tym aspekcie kluczową rolę. Warto mieć tego świadomość. Zdjęcia sprzedają i tyle!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CCC720B-0557-4584-B79B-C862D193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76" r="-2" b="17822"/>
          <a:stretch/>
        </p:blipFill>
        <p:spPr bwMode="auto">
          <a:xfrm>
            <a:off x="446533" y="4574282"/>
            <a:ext cx="2756153" cy="1761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B46E432-C85E-485A-AF92-8028E3FB4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08" r="-2" b="29089"/>
          <a:stretch/>
        </p:blipFill>
        <p:spPr bwMode="auto">
          <a:xfrm>
            <a:off x="3294126" y="4574282"/>
            <a:ext cx="2756153" cy="1761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10B823F-B7E0-494A-AC47-C30468A80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970" r="-2" b="-2"/>
          <a:stretch/>
        </p:blipFill>
        <p:spPr bwMode="auto">
          <a:xfrm>
            <a:off x="6141719" y="4570708"/>
            <a:ext cx="2756153" cy="1764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268F8ECE-8FF4-4412-A906-BA116BD29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10" r="-2" b="8358"/>
          <a:stretch/>
        </p:blipFill>
        <p:spPr bwMode="auto">
          <a:xfrm>
            <a:off x="8989313" y="4570708"/>
            <a:ext cx="2756153" cy="1764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1450</Words>
  <Application>Microsoft Office PowerPoint</Application>
  <PresentationFormat>Niestandardowy</PresentationFormat>
  <Paragraphs>136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DividendVTI</vt:lpstr>
      <vt:lpstr>Jak powstają zdjęcia reklamowe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O fotografii reklamowej</vt:lpstr>
      <vt:lpstr>Slajd 10</vt:lpstr>
      <vt:lpstr>Slajd 11</vt:lpstr>
      <vt:lpstr>Slajd 12</vt:lpstr>
      <vt:lpstr>Slajd 13</vt:lpstr>
      <vt:lpstr>Slajd 14</vt:lpstr>
      <vt:lpstr>Slajd 15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Konrad1</cp:lastModifiedBy>
  <cp:revision>9</cp:revision>
  <dcterms:created xsi:type="dcterms:W3CDTF">2021-02-20T08:34:56Z</dcterms:created>
  <dcterms:modified xsi:type="dcterms:W3CDTF">2021-09-22T11:35:00Z</dcterms:modified>
</cp:coreProperties>
</file>